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0" r:id="rId7"/>
    <p:sldId id="273" r:id="rId8"/>
    <p:sldId id="272" r:id="rId9"/>
    <p:sldId id="274" r:id="rId10"/>
    <p:sldId id="262" r:id="rId11"/>
    <p:sldId id="264" r:id="rId12"/>
    <p:sldId id="261" r:id="rId13"/>
    <p:sldId id="265" r:id="rId14"/>
    <p:sldId id="271" r:id="rId15"/>
    <p:sldId id="269" r:id="rId16"/>
    <p:sldId id="267" r:id="rId17"/>
    <p:sldId id="277" r:id="rId18"/>
    <p:sldId id="268" r:id="rId19"/>
    <p:sldId id="278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9" autoAdjust="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F014B99B-BC0F-4D51-AA35-03139CBC5BDF}">
      <dgm:prSet phldrT="[Текст]" custT="1"/>
      <dgm:spPr/>
      <dgm:t>
        <a:bodyPr/>
        <a:lstStyle/>
        <a:p>
          <a:endParaRPr lang="ru-RU" sz="1200" dirty="0" smtClean="0"/>
        </a:p>
        <a:p>
          <a:endParaRPr lang="ru-RU" sz="1200" dirty="0" smtClean="0"/>
        </a:p>
        <a:p>
          <a:endParaRPr lang="ru-RU" sz="1400" b="1" dirty="0" smtClean="0"/>
        </a:p>
        <a:p>
          <a:r>
            <a:rPr lang="ru-RU" sz="1400" b="1" dirty="0" smtClean="0"/>
            <a:t>Федеральный </a:t>
          </a:r>
        </a:p>
        <a:p>
          <a:r>
            <a:rPr lang="ru-RU" sz="1400" b="1" dirty="0" smtClean="0"/>
            <a:t>уровень</a:t>
          </a:r>
          <a:endParaRPr lang="ru-RU" sz="1400" b="1" dirty="0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/>
        </a:p>
      </dgm:t>
    </dgm:pt>
    <dgm:pt modelId="{CBB2EDB4-08BF-49DB-9282-C363CE23E3D0}">
      <dgm:prSet phldrT="[Текст]" custT="1"/>
      <dgm:spPr/>
      <dgm:t>
        <a:bodyPr/>
        <a:lstStyle/>
        <a:p>
          <a:r>
            <a:rPr lang="ru-RU" sz="16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/>
        </a:p>
      </dgm:t>
    </dgm:pt>
    <dgm:pt modelId="{8380A261-4409-4C6B-8A07-0D64C5422F6D}">
      <dgm:prSet phldrT="[Текст]" custT="1"/>
      <dgm:spPr/>
      <dgm:t>
        <a:bodyPr/>
        <a:lstStyle/>
        <a:p>
          <a:r>
            <a:rPr lang="ru-RU" sz="1600" b="1" dirty="0"/>
            <a:t>Уровень организации</a:t>
          </a:r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Y="-18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76936C-8F43-47B8-AED3-9AB819A9017C}" type="presOf" srcId="{8380A261-4409-4C6B-8A07-0D64C5422F6D}" destId="{EB789FCB-B92C-4A52-BB06-4A95FA62001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FCCBF25-A86B-4F92-800F-4248249629FA}" type="presOf" srcId="{F014B99B-BC0F-4D51-AA35-03139CBC5BDF}" destId="{158BBE6D-1C8E-4142-827F-B1B32D20364B}" srcOrd="1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0283127D-C144-4724-9FE2-2BC7BA660CD1}" type="presOf" srcId="{F014B99B-BC0F-4D51-AA35-03139CBC5BDF}" destId="{47753778-DDCD-4F66-8671-0963E55AC1AB}" srcOrd="0" destOrd="0" presId="urn:microsoft.com/office/officeart/2005/8/layout/pyramid1"/>
    <dgm:cxn modelId="{DB2C5756-8199-43A1-B863-BDCC1871151C}" type="presOf" srcId="{CBB2EDB4-08BF-49DB-9282-C363CE23E3D0}" destId="{8064A9E2-4365-4891-A563-4210D9FE6047}" srcOrd="1" destOrd="0" presId="urn:microsoft.com/office/officeart/2005/8/layout/pyramid1"/>
    <dgm:cxn modelId="{E7923BEF-0903-4622-950D-CF59BF59474A}" type="presOf" srcId="{CBB2EDB4-08BF-49DB-9282-C363CE23E3D0}" destId="{7099C5AD-A666-455F-9144-31509FAE35FB}" srcOrd="0" destOrd="0" presId="urn:microsoft.com/office/officeart/2005/8/layout/pyramid1"/>
    <dgm:cxn modelId="{722D679E-0F03-4A0F-96E4-084A65111CC5}" type="presOf" srcId="{8380A261-4409-4C6B-8A07-0D64C5422F6D}" destId="{3405B94A-B110-4EB0-B99D-680A85764021}" srcOrd="0" destOrd="0" presId="urn:microsoft.com/office/officeart/2005/8/layout/pyramid1"/>
    <dgm:cxn modelId="{783384CA-CC2C-4D96-BC37-664F65274C30}" type="presOf" srcId="{C055D918-0D48-44D3-9287-CAE1B93EB64A}" destId="{8C222443-D6D5-437E-8A06-7845FF64044F}" srcOrd="0" destOrd="0" presId="urn:microsoft.com/office/officeart/2005/8/layout/pyramid1"/>
    <dgm:cxn modelId="{9B1E78B2-B192-44A2-9D47-25F72CCAD374}" type="presParOf" srcId="{8C222443-D6D5-437E-8A06-7845FF64044F}" destId="{8E592AC7-B094-488F-86DE-8B46AA43A5F7}" srcOrd="0" destOrd="0" presId="urn:microsoft.com/office/officeart/2005/8/layout/pyramid1"/>
    <dgm:cxn modelId="{2E2C9B0C-A59F-48A0-AF21-ABE1A4D5CD70}" type="presParOf" srcId="{8E592AC7-B094-488F-86DE-8B46AA43A5F7}" destId="{47753778-DDCD-4F66-8671-0963E55AC1AB}" srcOrd="0" destOrd="0" presId="urn:microsoft.com/office/officeart/2005/8/layout/pyramid1"/>
    <dgm:cxn modelId="{0B89974A-ED39-45FC-BA37-AAF45F6E07E2}" type="presParOf" srcId="{8E592AC7-B094-488F-86DE-8B46AA43A5F7}" destId="{158BBE6D-1C8E-4142-827F-B1B32D20364B}" srcOrd="1" destOrd="0" presId="urn:microsoft.com/office/officeart/2005/8/layout/pyramid1"/>
    <dgm:cxn modelId="{E331BD69-BE03-4B1E-8732-AC101C9E8833}" type="presParOf" srcId="{8C222443-D6D5-437E-8A06-7845FF64044F}" destId="{08609C55-E487-4600-AFD0-8994D3888F22}" srcOrd="1" destOrd="0" presId="urn:microsoft.com/office/officeart/2005/8/layout/pyramid1"/>
    <dgm:cxn modelId="{638AA8AF-2AC9-4D3B-86D9-76F02A65E4E1}" type="presParOf" srcId="{08609C55-E487-4600-AFD0-8994D3888F22}" destId="{7099C5AD-A666-455F-9144-31509FAE35FB}" srcOrd="0" destOrd="0" presId="urn:microsoft.com/office/officeart/2005/8/layout/pyramid1"/>
    <dgm:cxn modelId="{1CB4EEC7-AC7A-42F7-89F4-ECED4D508DAB}" type="presParOf" srcId="{08609C55-E487-4600-AFD0-8994D3888F22}" destId="{8064A9E2-4365-4891-A563-4210D9FE6047}" srcOrd="1" destOrd="0" presId="urn:microsoft.com/office/officeart/2005/8/layout/pyramid1"/>
    <dgm:cxn modelId="{970F7706-5908-4C39-BA37-D34FA9C3A436}" type="presParOf" srcId="{8C222443-D6D5-437E-8A06-7845FF64044F}" destId="{4E66420A-6794-4210-A8DC-A681DFE94B26}" srcOrd="2" destOrd="0" presId="urn:microsoft.com/office/officeart/2005/8/layout/pyramid1"/>
    <dgm:cxn modelId="{D559009B-6245-4249-9718-0611DB804B1F}" type="presParOf" srcId="{4E66420A-6794-4210-A8DC-A681DFE94B26}" destId="{3405B94A-B110-4EB0-B99D-680A85764021}" srcOrd="0" destOrd="0" presId="urn:microsoft.com/office/officeart/2005/8/layout/pyramid1"/>
    <dgm:cxn modelId="{8D7B5820-684D-4E08-B30C-24B5B09FAAF9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6CCCDB-9D86-4638-9EC2-C4B58F82E0E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2FE16D-1971-499B-933B-BDFA619A0094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Читатель</a:t>
          </a:r>
        </a:p>
        <a:p>
          <a:r>
            <a:rPr lang="ru-RU" sz="1600" b="1" dirty="0" smtClean="0"/>
            <a:t>Идет в библиотеку</a:t>
          </a:r>
        </a:p>
        <a:p>
          <a:r>
            <a:rPr lang="ru-RU" sz="1600" b="1" dirty="0" smtClean="0"/>
            <a:t>1-3 </a:t>
          </a:r>
          <a:r>
            <a:rPr lang="ru-RU" sz="1800" b="1" dirty="0" smtClean="0"/>
            <a:t>мин</a:t>
          </a:r>
          <a:endParaRPr lang="ru-RU" sz="1600" b="1" dirty="0"/>
        </a:p>
      </dgm:t>
    </dgm:pt>
    <dgm:pt modelId="{F1ECD58B-EEFB-4829-AE44-67B6AA686DEF}" type="parTrans" cxnId="{61931DB2-A235-4263-8580-8283D90A7629}">
      <dgm:prSet/>
      <dgm:spPr/>
      <dgm:t>
        <a:bodyPr/>
        <a:lstStyle/>
        <a:p>
          <a:endParaRPr lang="ru-RU"/>
        </a:p>
      </dgm:t>
    </dgm:pt>
    <dgm:pt modelId="{65DB65FD-CACC-42A4-A6D9-9219A305CD43}" type="sibTrans" cxnId="{61931DB2-A235-4263-8580-8283D90A7629}">
      <dgm:prSet/>
      <dgm:spPr>
        <a:solidFill>
          <a:srgbClr val="002060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2A427E95-DE20-4624-AC55-25918A174F35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Читатель</a:t>
          </a:r>
        </a:p>
        <a:p>
          <a:r>
            <a:rPr lang="ru-RU" sz="2600" b="1" dirty="0" smtClean="0"/>
            <a:t> </a:t>
          </a:r>
          <a:r>
            <a:rPr lang="ru-RU" sz="1800" b="1" dirty="0" smtClean="0"/>
            <a:t>Получает книгу </a:t>
          </a:r>
        </a:p>
        <a:p>
          <a:r>
            <a:rPr lang="ru-RU" sz="1800" b="1" dirty="0" smtClean="0"/>
            <a:t>0,2 – 0,5 мин</a:t>
          </a:r>
          <a:endParaRPr lang="ru-RU" sz="1800" b="1" dirty="0"/>
        </a:p>
      </dgm:t>
    </dgm:pt>
    <dgm:pt modelId="{C92A8F78-F0CB-4CC9-AEAA-303C79659307}" type="parTrans" cxnId="{9A3C1CD4-F768-4BE1-8F04-E4E3C312CB07}">
      <dgm:prSet/>
      <dgm:spPr/>
      <dgm:t>
        <a:bodyPr/>
        <a:lstStyle/>
        <a:p>
          <a:endParaRPr lang="ru-RU"/>
        </a:p>
      </dgm:t>
    </dgm:pt>
    <dgm:pt modelId="{071BA02C-F49D-46DF-B55D-D466028B9209}" type="sibTrans" cxnId="{9A3C1CD4-F768-4BE1-8F04-E4E3C312CB07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11652DD-73C6-47AB-BF39-55923505DC2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Читатель </a:t>
          </a:r>
        </a:p>
        <a:p>
          <a:r>
            <a:rPr lang="ru-RU" sz="1600" b="1" dirty="0" smtClean="0"/>
            <a:t>Ищет необходимую книгу или делает запрос</a:t>
          </a:r>
        </a:p>
        <a:p>
          <a:r>
            <a:rPr lang="ru-RU" sz="1600" b="1" dirty="0" smtClean="0"/>
            <a:t>3-5 мин</a:t>
          </a:r>
          <a:endParaRPr lang="ru-RU" sz="1600" b="1" dirty="0"/>
        </a:p>
      </dgm:t>
    </dgm:pt>
    <dgm:pt modelId="{85834CD5-7F28-4DA8-AC95-3EB704D10438}" type="parTrans" cxnId="{D1B59294-27D5-439A-AA7D-ED46B0141FAA}">
      <dgm:prSet/>
      <dgm:spPr/>
      <dgm:t>
        <a:bodyPr/>
        <a:lstStyle/>
        <a:p>
          <a:endParaRPr lang="ru-RU"/>
        </a:p>
      </dgm:t>
    </dgm:pt>
    <dgm:pt modelId="{B0644DE8-73C2-4432-8618-131ED4DA598B}" type="sibTrans" cxnId="{D1B59294-27D5-439A-AA7D-ED46B0141FAA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6A1F8A4E-3C09-4600-B06D-98438B17147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Библиотекарь </a:t>
          </a:r>
        </a:p>
        <a:p>
          <a:r>
            <a:rPr lang="ru-RU" sz="1600" b="1" dirty="0" smtClean="0"/>
            <a:t>Ищет нужную книгу, формуляр,  делает запись в формуляр</a:t>
          </a:r>
        </a:p>
        <a:p>
          <a:r>
            <a:rPr lang="ru-RU" sz="1600" b="1" dirty="0" smtClean="0"/>
            <a:t>3-6  мин</a:t>
          </a:r>
          <a:endParaRPr lang="ru-RU" sz="1600" b="1" dirty="0"/>
        </a:p>
      </dgm:t>
    </dgm:pt>
    <dgm:pt modelId="{AA261514-C18C-4685-9114-93AD3E1EAB07}" type="parTrans" cxnId="{46D98C7B-4221-4AD1-8E06-63BCF0F30615}">
      <dgm:prSet/>
      <dgm:spPr/>
      <dgm:t>
        <a:bodyPr/>
        <a:lstStyle/>
        <a:p>
          <a:endParaRPr lang="ru-RU"/>
        </a:p>
      </dgm:t>
    </dgm:pt>
    <dgm:pt modelId="{8D97A8DD-91DB-41FC-8C41-FB7CE783148B}" type="sibTrans" cxnId="{46D98C7B-4221-4AD1-8E06-63BCF0F30615}">
      <dgm:prSet/>
      <dgm:spPr>
        <a:solidFill>
          <a:srgbClr val="002060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9A58FA8D-195A-45FB-92A5-4B039AE42628}" type="pres">
      <dgm:prSet presAssocID="{4E6CCCDB-9D86-4638-9EC2-C4B58F82E0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8FF09-7CA3-4F19-A811-347109DDE2F9}" type="pres">
      <dgm:prSet presAssocID="{EA2FE16D-1971-499B-933B-BDFA619A0094}" presName="node" presStyleLbl="node1" presStyleIdx="0" presStyleCnt="4" custLinFactNeighborX="-22525" custLinFactNeighborY="31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177BB-D551-4231-955B-1EA082220929}" type="pres">
      <dgm:prSet presAssocID="{65DB65FD-CACC-42A4-A6D9-9219A305CD4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C6EE1D-1D33-4D54-8335-907C1D3C3DE8}" type="pres">
      <dgm:prSet presAssocID="{65DB65FD-CACC-42A4-A6D9-9219A305CD4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E22164F-63FC-4EA7-9C48-855AE2C4F2C8}" type="pres">
      <dgm:prSet presAssocID="{011652DD-73C6-47AB-BF39-55923505DC2E}" presName="node" presStyleLbl="node1" presStyleIdx="1" presStyleCnt="4" custLinFactNeighborX="-1122" custLinFactNeighborY="23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0978B-5338-4B86-B756-E54635319D43}" type="pres">
      <dgm:prSet presAssocID="{B0644DE8-73C2-4432-8618-131ED4DA598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03C3BDE-2A0B-48BE-B549-44F2EC593308}" type="pres">
      <dgm:prSet presAssocID="{B0644DE8-73C2-4432-8618-131ED4DA598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C398B36-F480-4844-A8B8-8266B727E83F}" type="pres">
      <dgm:prSet presAssocID="{6A1F8A4E-3C09-4600-B06D-98438B171472}" presName="node" presStyleLbl="node1" presStyleIdx="2" presStyleCnt="4" custLinFactNeighborX="-5548" custLinFactNeighborY="22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53ECB-1737-4378-949D-D27E86C23653}" type="pres">
      <dgm:prSet presAssocID="{8D97A8DD-91DB-41FC-8C41-FB7CE783148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BAD23ED-0363-4B28-A6CA-E62AB61DD08F}" type="pres">
      <dgm:prSet presAssocID="{8D97A8DD-91DB-41FC-8C41-FB7CE783148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941AD5B-5EEC-4461-95C5-11171F32A0D0}" type="pres">
      <dgm:prSet presAssocID="{2A427E95-DE20-4624-AC55-25918A174F35}" presName="node" presStyleLbl="node1" presStyleIdx="3" presStyleCnt="4" custLinFactNeighborX="-20155" custLinFactNeighborY="-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410E3-C935-47D4-A892-58F2E27F7C91}" type="presOf" srcId="{8D97A8DD-91DB-41FC-8C41-FB7CE783148B}" destId="{B7853ECB-1737-4378-949D-D27E86C23653}" srcOrd="0" destOrd="0" presId="urn:microsoft.com/office/officeart/2005/8/layout/process5"/>
    <dgm:cxn modelId="{9A3C1CD4-F768-4BE1-8F04-E4E3C312CB07}" srcId="{4E6CCCDB-9D86-4638-9EC2-C4B58F82E0E1}" destId="{2A427E95-DE20-4624-AC55-25918A174F35}" srcOrd="3" destOrd="0" parTransId="{C92A8F78-F0CB-4CC9-AEAA-303C79659307}" sibTransId="{071BA02C-F49D-46DF-B55D-D466028B9209}"/>
    <dgm:cxn modelId="{D35D55FE-3D09-4B24-97A4-DA542B80F94E}" type="presOf" srcId="{65DB65FD-CACC-42A4-A6D9-9219A305CD43}" destId="{1FC6EE1D-1D33-4D54-8335-907C1D3C3DE8}" srcOrd="1" destOrd="0" presId="urn:microsoft.com/office/officeart/2005/8/layout/process5"/>
    <dgm:cxn modelId="{12B58220-4A73-464E-B96E-197C7A0AB90D}" type="presOf" srcId="{6A1F8A4E-3C09-4600-B06D-98438B171472}" destId="{7C398B36-F480-4844-A8B8-8266B727E83F}" srcOrd="0" destOrd="0" presId="urn:microsoft.com/office/officeart/2005/8/layout/process5"/>
    <dgm:cxn modelId="{B6B1E53B-AEA2-431F-AAA4-6FEBF0C56DB5}" type="presOf" srcId="{011652DD-73C6-47AB-BF39-55923505DC2E}" destId="{9E22164F-63FC-4EA7-9C48-855AE2C4F2C8}" srcOrd="0" destOrd="0" presId="urn:microsoft.com/office/officeart/2005/8/layout/process5"/>
    <dgm:cxn modelId="{BB2029E5-51B5-4C4B-869C-CB970612980B}" type="presOf" srcId="{B0644DE8-73C2-4432-8618-131ED4DA598B}" destId="{B8D0978B-5338-4B86-B756-E54635319D43}" srcOrd="0" destOrd="0" presId="urn:microsoft.com/office/officeart/2005/8/layout/process5"/>
    <dgm:cxn modelId="{870384AD-8C75-475B-8894-F9BD7F0CDA5D}" type="presOf" srcId="{8D97A8DD-91DB-41FC-8C41-FB7CE783148B}" destId="{1BAD23ED-0363-4B28-A6CA-E62AB61DD08F}" srcOrd="1" destOrd="0" presId="urn:microsoft.com/office/officeart/2005/8/layout/process5"/>
    <dgm:cxn modelId="{B34EEBE8-F1EF-43A3-A8AF-BF5ED9B26B70}" type="presOf" srcId="{2A427E95-DE20-4624-AC55-25918A174F35}" destId="{A941AD5B-5EEC-4461-95C5-11171F32A0D0}" srcOrd="0" destOrd="0" presId="urn:microsoft.com/office/officeart/2005/8/layout/process5"/>
    <dgm:cxn modelId="{1615F7EB-C84C-4BAE-B28D-C700E9F7625B}" type="presOf" srcId="{EA2FE16D-1971-499B-933B-BDFA619A0094}" destId="{0C28FF09-7CA3-4F19-A811-347109DDE2F9}" srcOrd="0" destOrd="0" presId="urn:microsoft.com/office/officeart/2005/8/layout/process5"/>
    <dgm:cxn modelId="{5FA3E9E3-6BFA-4D54-A915-8CF8969EAB90}" type="presOf" srcId="{B0644DE8-73C2-4432-8618-131ED4DA598B}" destId="{A03C3BDE-2A0B-48BE-B549-44F2EC593308}" srcOrd="1" destOrd="0" presId="urn:microsoft.com/office/officeart/2005/8/layout/process5"/>
    <dgm:cxn modelId="{2566C245-5278-49A1-8160-2C9863DCB554}" type="presOf" srcId="{4E6CCCDB-9D86-4638-9EC2-C4B58F82E0E1}" destId="{9A58FA8D-195A-45FB-92A5-4B039AE42628}" srcOrd="0" destOrd="0" presId="urn:microsoft.com/office/officeart/2005/8/layout/process5"/>
    <dgm:cxn modelId="{D1B59294-27D5-439A-AA7D-ED46B0141FAA}" srcId="{4E6CCCDB-9D86-4638-9EC2-C4B58F82E0E1}" destId="{011652DD-73C6-47AB-BF39-55923505DC2E}" srcOrd="1" destOrd="0" parTransId="{85834CD5-7F28-4DA8-AC95-3EB704D10438}" sibTransId="{B0644DE8-73C2-4432-8618-131ED4DA598B}"/>
    <dgm:cxn modelId="{46D98C7B-4221-4AD1-8E06-63BCF0F30615}" srcId="{4E6CCCDB-9D86-4638-9EC2-C4B58F82E0E1}" destId="{6A1F8A4E-3C09-4600-B06D-98438B171472}" srcOrd="2" destOrd="0" parTransId="{AA261514-C18C-4685-9114-93AD3E1EAB07}" sibTransId="{8D97A8DD-91DB-41FC-8C41-FB7CE783148B}"/>
    <dgm:cxn modelId="{5585C631-999B-4382-9F42-FBE447A283C3}" type="presOf" srcId="{65DB65FD-CACC-42A4-A6D9-9219A305CD43}" destId="{756177BB-D551-4231-955B-1EA082220929}" srcOrd="0" destOrd="0" presId="urn:microsoft.com/office/officeart/2005/8/layout/process5"/>
    <dgm:cxn modelId="{61931DB2-A235-4263-8580-8283D90A7629}" srcId="{4E6CCCDB-9D86-4638-9EC2-C4B58F82E0E1}" destId="{EA2FE16D-1971-499B-933B-BDFA619A0094}" srcOrd="0" destOrd="0" parTransId="{F1ECD58B-EEFB-4829-AE44-67B6AA686DEF}" sibTransId="{65DB65FD-CACC-42A4-A6D9-9219A305CD43}"/>
    <dgm:cxn modelId="{ECDC2168-BB2A-4312-8146-B7C8BDFEA11A}" type="presParOf" srcId="{9A58FA8D-195A-45FB-92A5-4B039AE42628}" destId="{0C28FF09-7CA3-4F19-A811-347109DDE2F9}" srcOrd="0" destOrd="0" presId="urn:microsoft.com/office/officeart/2005/8/layout/process5"/>
    <dgm:cxn modelId="{159889B0-0DF0-44AE-BB04-6ED2E2BA5BDB}" type="presParOf" srcId="{9A58FA8D-195A-45FB-92A5-4B039AE42628}" destId="{756177BB-D551-4231-955B-1EA082220929}" srcOrd="1" destOrd="0" presId="urn:microsoft.com/office/officeart/2005/8/layout/process5"/>
    <dgm:cxn modelId="{DB5B467D-B066-4277-8C6A-62B9A13D616A}" type="presParOf" srcId="{756177BB-D551-4231-955B-1EA082220929}" destId="{1FC6EE1D-1D33-4D54-8335-907C1D3C3DE8}" srcOrd="0" destOrd="0" presId="urn:microsoft.com/office/officeart/2005/8/layout/process5"/>
    <dgm:cxn modelId="{C10F44A6-F55C-4409-AA05-FE4EE336D997}" type="presParOf" srcId="{9A58FA8D-195A-45FB-92A5-4B039AE42628}" destId="{9E22164F-63FC-4EA7-9C48-855AE2C4F2C8}" srcOrd="2" destOrd="0" presId="urn:microsoft.com/office/officeart/2005/8/layout/process5"/>
    <dgm:cxn modelId="{F2813AB9-A83F-4414-81F2-C42DF852DA01}" type="presParOf" srcId="{9A58FA8D-195A-45FB-92A5-4B039AE42628}" destId="{B8D0978B-5338-4B86-B756-E54635319D43}" srcOrd="3" destOrd="0" presId="urn:microsoft.com/office/officeart/2005/8/layout/process5"/>
    <dgm:cxn modelId="{10497A68-4C11-44F0-9F97-20F1F7C4CD1A}" type="presParOf" srcId="{B8D0978B-5338-4B86-B756-E54635319D43}" destId="{A03C3BDE-2A0B-48BE-B549-44F2EC593308}" srcOrd="0" destOrd="0" presId="urn:microsoft.com/office/officeart/2005/8/layout/process5"/>
    <dgm:cxn modelId="{1D645B26-12FB-4129-96FA-460BC98F0A4C}" type="presParOf" srcId="{9A58FA8D-195A-45FB-92A5-4B039AE42628}" destId="{7C398B36-F480-4844-A8B8-8266B727E83F}" srcOrd="4" destOrd="0" presId="urn:microsoft.com/office/officeart/2005/8/layout/process5"/>
    <dgm:cxn modelId="{FF6DFF84-27FC-4FA8-A144-DC64D13C0A55}" type="presParOf" srcId="{9A58FA8D-195A-45FB-92A5-4B039AE42628}" destId="{B7853ECB-1737-4378-949D-D27E86C23653}" srcOrd="5" destOrd="0" presId="urn:microsoft.com/office/officeart/2005/8/layout/process5"/>
    <dgm:cxn modelId="{5AC512DD-5CD5-44B6-8CA4-88C707687049}" type="presParOf" srcId="{B7853ECB-1737-4378-949D-D27E86C23653}" destId="{1BAD23ED-0363-4B28-A6CA-E62AB61DD08F}" srcOrd="0" destOrd="0" presId="urn:microsoft.com/office/officeart/2005/8/layout/process5"/>
    <dgm:cxn modelId="{809C1169-421A-476A-8AF6-865B6C8C34B4}" type="presParOf" srcId="{9A58FA8D-195A-45FB-92A5-4B039AE42628}" destId="{A941AD5B-5EEC-4461-95C5-11171F32A0D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9402E2-F130-40F2-B88E-A2A7459B32F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8C840-63FC-4FB7-8C43-25E792A91C2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Читатель  </a:t>
          </a:r>
        </a:p>
        <a:p>
          <a:r>
            <a:rPr lang="ru-RU" sz="1400" b="1" dirty="0" smtClean="0"/>
            <a:t>Заходит в базу </a:t>
          </a:r>
        </a:p>
        <a:p>
          <a:r>
            <a:rPr lang="ru-RU" sz="1400" b="1" dirty="0" smtClean="0"/>
            <a:t>ЭШ 2.0</a:t>
          </a:r>
        </a:p>
        <a:p>
          <a:r>
            <a:rPr lang="ru-RU" sz="1400" b="1" dirty="0" smtClean="0"/>
            <a:t> 1 – 4 мин</a:t>
          </a:r>
          <a:endParaRPr lang="ru-RU" sz="1400" b="1" dirty="0"/>
        </a:p>
      </dgm:t>
    </dgm:pt>
    <dgm:pt modelId="{6D70CF10-B2F7-4170-A251-D84D5C827F96}" type="parTrans" cxnId="{602DAF69-02D7-4630-9DF6-534ED63CEFE7}">
      <dgm:prSet/>
      <dgm:spPr/>
      <dgm:t>
        <a:bodyPr/>
        <a:lstStyle/>
        <a:p>
          <a:endParaRPr lang="ru-RU"/>
        </a:p>
      </dgm:t>
    </dgm:pt>
    <dgm:pt modelId="{3ADBC030-0672-4C59-8A0F-5C3FFB4B3BD1}" type="sibTrans" cxnId="{602DAF69-02D7-4630-9DF6-534ED63CEFE7}">
      <dgm:prSet/>
      <dgm:spPr>
        <a:solidFill>
          <a:srgbClr val="002060"/>
        </a:solidFill>
      </dgm:spPr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ED50D9C1-C8AC-49DB-9D03-699943AAAAF9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Читатель </a:t>
          </a:r>
        </a:p>
        <a:p>
          <a:r>
            <a:rPr lang="ru-RU" sz="1400" b="1" dirty="0" smtClean="0"/>
            <a:t>Выбирает нужную книгу </a:t>
          </a:r>
        </a:p>
        <a:p>
          <a:r>
            <a:rPr lang="ru-RU" sz="1400" b="1" dirty="0" smtClean="0"/>
            <a:t>0,5 – 1 мин</a:t>
          </a:r>
          <a:endParaRPr lang="ru-RU" sz="1400" b="1" dirty="0"/>
        </a:p>
      </dgm:t>
    </dgm:pt>
    <dgm:pt modelId="{74813EE6-79A4-4AD4-8160-7E05DBD210EB}" type="parTrans" cxnId="{7B8A4C61-0CAD-4CB5-A0FE-816DA433715E}">
      <dgm:prSet/>
      <dgm:spPr/>
      <dgm:t>
        <a:bodyPr/>
        <a:lstStyle/>
        <a:p>
          <a:endParaRPr lang="ru-RU"/>
        </a:p>
      </dgm:t>
    </dgm:pt>
    <dgm:pt modelId="{0F95E098-7944-4F56-A801-0976120FDA61}" type="sibTrans" cxnId="{7B8A4C61-0CAD-4CB5-A0FE-816DA433715E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543C8B09-59E1-43CF-BF8E-9CED4D00D95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Библиотекарь </a:t>
          </a:r>
        </a:p>
        <a:p>
          <a:r>
            <a:rPr lang="ru-RU" sz="1400" b="1" dirty="0" smtClean="0"/>
            <a:t>Ищет нужную книгу,  делает запись в формуляре </a:t>
          </a:r>
        </a:p>
        <a:p>
          <a:r>
            <a:rPr lang="ru-RU" sz="1400" b="1" dirty="0" smtClean="0"/>
            <a:t>4 – 6 мин</a:t>
          </a:r>
          <a:endParaRPr lang="ru-RU" sz="1400" b="1" dirty="0"/>
        </a:p>
      </dgm:t>
    </dgm:pt>
    <dgm:pt modelId="{04F9E471-6A11-4E66-BF36-F85B40FDB02E}" type="parTrans" cxnId="{5E0EED61-2B80-42AB-8BB5-4CDBC1A062EE}">
      <dgm:prSet/>
      <dgm:spPr/>
      <dgm:t>
        <a:bodyPr/>
        <a:lstStyle/>
        <a:p>
          <a:endParaRPr lang="ru-RU"/>
        </a:p>
      </dgm:t>
    </dgm:pt>
    <dgm:pt modelId="{37A75BDA-CE3D-4AC5-A77B-379332D4419C}" type="sibTrans" cxnId="{5E0EED61-2B80-42AB-8BB5-4CDBC1A062EE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67A597EF-D3D1-4DF6-BF21-89EF59B3B8EA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Библиотекарь</a:t>
          </a:r>
        </a:p>
        <a:p>
          <a:r>
            <a:rPr lang="ru-RU" sz="1400" b="1" dirty="0" smtClean="0"/>
            <a:t>Ставит формуляр на место </a:t>
          </a:r>
        </a:p>
        <a:p>
          <a:r>
            <a:rPr lang="ru-RU" sz="1400" b="1" dirty="0" smtClean="0"/>
            <a:t>0,6 – 0,4 мин</a:t>
          </a:r>
          <a:r>
            <a:rPr lang="ru-RU" sz="1400" b="1" dirty="0" smtClean="0">
              <a:solidFill>
                <a:srgbClr val="FFFF00"/>
              </a:solidFill>
            </a:rPr>
            <a:t>  </a:t>
          </a:r>
        </a:p>
      </dgm:t>
    </dgm:pt>
    <dgm:pt modelId="{FEBC4EEB-36AF-4A30-932A-B94460B5DBA8}" type="parTrans" cxnId="{EA903204-83C9-4F9F-81E9-404C706EFE72}">
      <dgm:prSet/>
      <dgm:spPr/>
      <dgm:t>
        <a:bodyPr/>
        <a:lstStyle/>
        <a:p>
          <a:endParaRPr lang="ru-RU"/>
        </a:p>
      </dgm:t>
    </dgm:pt>
    <dgm:pt modelId="{CC52B1E0-BAE7-4B60-8A50-9CADBD25D5A7}" type="sibTrans" cxnId="{EA903204-83C9-4F9F-81E9-404C706EFE72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DB8DF9C0-B0BA-4102-9CF6-72FF8C62165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Читатель</a:t>
          </a:r>
        </a:p>
        <a:p>
          <a:r>
            <a:rPr lang="ru-RU" sz="1400" b="1" dirty="0" smtClean="0"/>
            <a:t>Получает книгу, расписывается в формуляре</a:t>
          </a:r>
        </a:p>
        <a:p>
          <a:r>
            <a:rPr lang="ru-RU" sz="1400" b="1" dirty="0" smtClean="0"/>
            <a:t>1 – 2 мин</a:t>
          </a:r>
          <a:endParaRPr lang="ru-RU" sz="1400" b="1" dirty="0" smtClean="0">
            <a:solidFill>
              <a:srgbClr val="FFFF00"/>
            </a:solidFill>
          </a:endParaRPr>
        </a:p>
      </dgm:t>
    </dgm:pt>
    <dgm:pt modelId="{B4C13107-3CDC-4D7F-91AF-C374EB48C394}" type="parTrans" cxnId="{0E9FF636-9D88-4AAF-A6A8-6415197A01DF}">
      <dgm:prSet/>
      <dgm:spPr/>
      <dgm:t>
        <a:bodyPr/>
        <a:lstStyle/>
        <a:p>
          <a:endParaRPr lang="ru-RU"/>
        </a:p>
      </dgm:t>
    </dgm:pt>
    <dgm:pt modelId="{ED70ADCC-ABFD-40BE-8E28-459EC2E7E3EC}" type="sibTrans" cxnId="{0E9FF636-9D88-4AAF-A6A8-6415197A01DF}">
      <dgm:prSet/>
      <dgm:spPr>
        <a:noFill/>
      </dgm:spPr>
      <dgm:t>
        <a:bodyPr/>
        <a:lstStyle/>
        <a:p>
          <a:endParaRPr lang="ru-RU"/>
        </a:p>
      </dgm:t>
    </dgm:pt>
    <dgm:pt modelId="{D36FEB72-018B-41E8-8B3A-28C3D7C81BE5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Применение сетевого ресурса для организации  запроса литературы </a:t>
          </a:r>
          <a:endParaRPr lang="ru-RU" b="1" dirty="0"/>
        </a:p>
      </dgm:t>
    </dgm:pt>
    <dgm:pt modelId="{293B84E5-585E-41F5-8674-31891E62BCBC}" type="parTrans" cxnId="{9E98232D-6762-4145-96C2-348AD0830E3F}">
      <dgm:prSet/>
      <dgm:spPr/>
      <dgm:t>
        <a:bodyPr/>
        <a:lstStyle/>
        <a:p>
          <a:endParaRPr lang="ru-RU"/>
        </a:p>
      </dgm:t>
    </dgm:pt>
    <dgm:pt modelId="{3E74620D-9391-4AE4-9F51-2FB06F72A0CE}" type="sibTrans" cxnId="{9E98232D-6762-4145-96C2-348AD0830E3F}">
      <dgm:prSet/>
      <dgm:spPr>
        <a:noFill/>
      </dgm:spPr>
      <dgm:t>
        <a:bodyPr/>
        <a:lstStyle/>
        <a:p>
          <a:endParaRPr lang="ru-RU"/>
        </a:p>
      </dgm:t>
    </dgm:pt>
    <dgm:pt modelId="{AF8A01D3-686C-44CB-BF22-FD55D12DCDF8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Обработка информации о запросах книг онлайн</a:t>
          </a:r>
          <a:endParaRPr lang="ru-RU" b="1" dirty="0"/>
        </a:p>
      </dgm:t>
    </dgm:pt>
    <dgm:pt modelId="{8BC15090-CA8F-4A93-91EE-2D654F5C3263}" type="parTrans" cxnId="{A99182F0-02D7-4199-90B1-5070F221FD69}">
      <dgm:prSet/>
      <dgm:spPr/>
      <dgm:t>
        <a:bodyPr/>
        <a:lstStyle/>
        <a:p>
          <a:endParaRPr lang="ru-RU"/>
        </a:p>
      </dgm:t>
    </dgm:pt>
    <dgm:pt modelId="{E2892B4C-320A-4C6D-A198-64A4C2636601}" type="sibTrans" cxnId="{A99182F0-02D7-4199-90B1-5070F221FD69}">
      <dgm:prSet/>
      <dgm:spPr/>
      <dgm:t>
        <a:bodyPr/>
        <a:lstStyle/>
        <a:p>
          <a:endParaRPr lang="ru-RU"/>
        </a:p>
      </dgm:t>
    </dgm:pt>
    <dgm:pt modelId="{361F9DD5-3A41-4FB0-8A78-8A9BA1251038}" type="pres">
      <dgm:prSet presAssocID="{E59402E2-F130-40F2-B88E-A2A7459B32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9D1F3-C802-413A-9358-FD55D2BDEEBA}" type="pres">
      <dgm:prSet presAssocID="{7B38C840-63FC-4FB7-8C43-25E792A91C20}" presName="node" presStyleLbl="node1" presStyleIdx="0" presStyleCnt="7" custLinFactNeighborX="692" custLinFactNeighborY="1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03436-BC12-4A3C-B2C9-FE393627C73B}" type="pres">
      <dgm:prSet presAssocID="{3ADBC030-0672-4C59-8A0F-5C3FFB4B3BD1}" presName="sibTrans" presStyleLbl="sibTrans2D1" presStyleIdx="0" presStyleCnt="6"/>
      <dgm:spPr/>
      <dgm:t>
        <a:bodyPr/>
        <a:lstStyle/>
        <a:p>
          <a:endParaRPr lang="ru-RU"/>
        </a:p>
      </dgm:t>
    </dgm:pt>
    <dgm:pt modelId="{9B01D213-AEB7-41C8-BEB2-7395F3D91542}" type="pres">
      <dgm:prSet presAssocID="{3ADBC030-0672-4C59-8A0F-5C3FFB4B3BD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205ED3F3-CFB5-4D9F-8433-177117A36157}" type="pres">
      <dgm:prSet presAssocID="{ED50D9C1-C8AC-49DB-9D03-699943AAAAF9}" presName="node" presStyleLbl="node1" presStyleIdx="1" presStyleCnt="7" custLinFactNeighborX="-1629" custLinFactNeighborY="1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031EE-E5B7-4DA3-A7B3-049F00CBFFDC}" type="pres">
      <dgm:prSet presAssocID="{0F95E098-7944-4F56-A801-0976120FDA61}" presName="sibTrans" presStyleLbl="sibTrans2D1" presStyleIdx="1" presStyleCnt="6"/>
      <dgm:spPr/>
      <dgm:t>
        <a:bodyPr/>
        <a:lstStyle/>
        <a:p>
          <a:endParaRPr lang="ru-RU"/>
        </a:p>
      </dgm:t>
    </dgm:pt>
    <dgm:pt modelId="{C26921C2-5AED-4D15-8D51-0C1B76CAA7B4}" type="pres">
      <dgm:prSet presAssocID="{0F95E098-7944-4F56-A801-0976120FDA61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0F86443-9513-4C3A-9FEC-D18375833C90}" type="pres">
      <dgm:prSet presAssocID="{543C8B09-59E1-43CF-BF8E-9CED4D00D95E}" presName="node" presStyleLbl="node1" presStyleIdx="2" presStyleCnt="7" custScaleX="176610" custLinFactNeighborX="6117" custLinFactNeighborY="1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42EC6-F1D7-4E75-946D-BE7FEBBAFF41}" type="pres">
      <dgm:prSet presAssocID="{37A75BDA-CE3D-4AC5-A77B-379332D4419C}" presName="sibTrans" presStyleLbl="sibTrans2D1" presStyleIdx="2" presStyleCnt="6"/>
      <dgm:spPr/>
      <dgm:t>
        <a:bodyPr/>
        <a:lstStyle/>
        <a:p>
          <a:endParaRPr lang="ru-RU"/>
        </a:p>
      </dgm:t>
    </dgm:pt>
    <dgm:pt modelId="{274E137A-A5B8-4E3E-BEF9-A73F94C6F001}" type="pres">
      <dgm:prSet presAssocID="{37A75BDA-CE3D-4AC5-A77B-379332D4419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8D4F8DD8-378C-4A52-BBE8-7AD0B36423E3}" type="pres">
      <dgm:prSet presAssocID="{67A597EF-D3D1-4DF6-BF21-89EF59B3B8EA}" presName="node" presStyleLbl="node1" presStyleIdx="3" presStyleCnt="7" custScaleX="128366" custLinFactNeighborX="7696" custLinFactNeighborY="-29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45E67-7360-4733-91A7-C5333D7C86DE}" type="pres">
      <dgm:prSet presAssocID="{CC52B1E0-BAE7-4B60-8A50-9CADBD25D5A7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79D2E9F-8993-461E-91AD-A13301555901}" type="pres">
      <dgm:prSet presAssocID="{CC52B1E0-BAE7-4B60-8A50-9CADBD25D5A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42082CC3-D256-4A11-AF85-47ECA15A79FB}" type="pres">
      <dgm:prSet presAssocID="{DB8DF9C0-B0BA-4102-9CF6-72FF8C62165C}" presName="node" presStyleLbl="node1" presStyleIdx="4" presStyleCnt="7" custScaleX="171314" custLinFactNeighborX="-5428" custLinFactNeighborY="-26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19B6B-5D20-4A32-8F5F-6A394402EAFF}" type="pres">
      <dgm:prSet presAssocID="{ED70ADCC-ABFD-40BE-8E28-459EC2E7E3EC}" presName="sibTrans" presStyleLbl="sibTrans2D1" presStyleIdx="4" presStyleCnt="6" custAng="4803267" custFlipVert="0" custScaleX="101486" custScaleY="61185" custLinFactY="-68033" custLinFactNeighborX="28212" custLinFactNeighborY="-100000"/>
      <dgm:spPr/>
      <dgm:t>
        <a:bodyPr/>
        <a:lstStyle/>
        <a:p>
          <a:endParaRPr lang="ru-RU"/>
        </a:p>
      </dgm:t>
    </dgm:pt>
    <dgm:pt modelId="{8F0E781C-CD9C-4119-A420-1D44507FF169}" type="pres">
      <dgm:prSet presAssocID="{ED70ADCC-ABFD-40BE-8E28-459EC2E7E3E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6F492794-124B-484B-959C-27FDAE441713}" type="pres">
      <dgm:prSet presAssocID="{D36FEB72-018B-41E8-8B3A-28C3D7C81BE5}" presName="node" presStyleLbl="node1" presStyleIdx="5" presStyleCnt="7" custScaleX="107102" custScaleY="120626" custLinFactNeighborX="-47" custLinFactNeighborY="-16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DEF7D-F3BB-4028-AD7B-918D6252050D}" type="pres">
      <dgm:prSet presAssocID="{3E74620D-9391-4AE4-9F51-2FB06F72A0CE}" presName="sibTrans" presStyleLbl="sibTrans2D1" presStyleIdx="5" presStyleCnt="6" custAng="17919711" custLinFactX="200000" custLinFactNeighborX="251405" custLinFactNeighborY="72616"/>
      <dgm:spPr/>
      <dgm:t>
        <a:bodyPr/>
        <a:lstStyle/>
        <a:p>
          <a:endParaRPr lang="ru-RU"/>
        </a:p>
      </dgm:t>
    </dgm:pt>
    <dgm:pt modelId="{61067382-9F04-4CE7-BF86-F52E5F7B3F01}" type="pres">
      <dgm:prSet presAssocID="{3E74620D-9391-4AE4-9F51-2FB06F72A0CE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2502DAC-E00D-44F9-B2BC-7AB3009D5191}" type="pres">
      <dgm:prSet presAssocID="{AF8A01D3-686C-44CB-BF22-FD55D12DCDF8}" presName="node" presStyleLbl="node1" presStyleIdx="6" presStyleCnt="7" custScaleX="116390" custLinFactX="100000" custLinFactNeighborX="131836" custLinFactNeighborY="-4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6C023-F31B-420E-9941-2BF682C11833}" type="presOf" srcId="{3ADBC030-0672-4C59-8A0F-5C3FFB4B3BD1}" destId="{7D403436-BC12-4A3C-B2C9-FE393627C73B}" srcOrd="0" destOrd="0" presId="urn:microsoft.com/office/officeart/2005/8/layout/process5"/>
    <dgm:cxn modelId="{D2EE0CE1-6C21-48C3-A9C5-B89FB4CE9165}" type="presOf" srcId="{7B38C840-63FC-4FB7-8C43-25E792A91C20}" destId="{5409D1F3-C802-413A-9358-FD55D2BDEEBA}" srcOrd="0" destOrd="0" presId="urn:microsoft.com/office/officeart/2005/8/layout/process5"/>
    <dgm:cxn modelId="{EA903204-83C9-4F9F-81E9-404C706EFE72}" srcId="{E59402E2-F130-40F2-B88E-A2A7459B32FC}" destId="{67A597EF-D3D1-4DF6-BF21-89EF59B3B8EA}" srcOrd="3" destOrd="0" parTransId="{FEBC4EEB-36AF-4A30-932A-B94460B5DBA8}" sibTransId="{CC52B1E0-BAE7-4B60-8A50-9CADBD25D5A7}"/>
    <dgm:cxn modelId="{36238AB3-C0CF-43CE-B626-B25EEFC97924}" type="presOf" srcId="{37A75BDA-CE3D-4AC5-A77B-379332D4419C}" destId="{29942EC6-F1D7-4E75-946D-BE7FEBBAFF41}" srcOrd="0" destOrd="0" presId="urn:microsoft.com/office/officeart/2005/8/layout/process5"/>
    <dgm:cxn modelId="{602DAF69-02D7-4630-9DF6-534ED63CEFE7}" srcId="{E59402E2-F130-40F2-B88E-A2A7459B32FC}" destId="{7B38C840-63FC-4FB7-8C43-25E792A91C20}" srcOrd="0" destOrd="0" parTransId="{6D70CF10-B2F7-4170-A251-D84D5C827F96}" sibTransId="{3ADBC030-0672-4C59-8A0F-5C3FFB4B3BD1}"/>
    <dgm:cxn modelId="{5C878CE5-F716-4886-9355-6BDEDE0BFD83}" type="presOf" srcId="{3E74620D-9391-4AE4-9F51-2FB06F72A0CE}" destId="{61067382-9F04-4CE7-BF86-F52E5F7B3F01}" srcOrd="1" destOrd="0" presId="urn:microsoft.com/office/officeart/2005/8/layout/process5"/>
    <dgm:cxn modelId="{BB0E2EE3-DB78-4E3B-B043-70961CCFC4A7}" type="presOf" srcId="{D36FEB72-018B-41E8-8B3A-28C3D7C81BE5}" destId="{6F492794-124B-484B-959C-27FDAE441713}" srcOrd="0" destOrd="0" presId="urn:microsoft.com/office/officeart/2005/8/layout/process5"/>
    <dgm:cxn modelId="{94E64BE4-E0E3-44C0-AF59-BA971E9CD99E}" type="presOf" srcId="{3ADBC030-0672-4C59-8A0F-5C3FFB4B3BD1}" destId="{9B01D213-AEB7-41C8-BEB2-7395F3D91542}" srcOrd="1" destOrd="0" presId="urn:microsoft.com/office/officeart/2005/8/layout/process5"/>
    <dgm:cxn modelId="{1184A00B-7F30-482F-A482-838575BDFCB1}" type="presOf" srcId="{ED70ADCC-ABFD-40BE-8E28-459EC2E7E3EC}" destId="{8AA19B6B-5D20-4A32-8F5F-6A394402EAFF}" srcOrd="0" destOrd="0" presId="urn:microsoft.com/office/officeart/2005/8/layout/process5"/>
    <dgm:cxn modelId="{285FCF56-2E91-4F6B-B094-B9935320DFC4}" type="presOf" srcId="{E59402E2-F130-40F2-B88E-A2A7459B32FC}" destId="{361F9DD5-3A41-4FB0-8A78-8A9BA1251038}" srcOrd="0" destOrd="0" presId="urn:microsoft.com/office/officeart/2005/8/layout/process5"/>
    <dgm:cxn modelId="{A99182F0-02D7-4199-90B1-5070F221FD69}" srcId="{E59402E2-F130-40F2-B88E-A2A7459B32FC}" destId="{AF8A01D3-686C-44CB-BF22-FD55D12DCDF8}" srcOrd="6" destOrd="0" parTransId="{8BC15090-CA8F-4A93-91EE-2D654F5C3263}" sibTransId="{E2892B4C-320A-4C6D-A198-64A4C2636601}"/>
    <dgm:cxn modelId="{32D0EF99-2090-4C16-8B18-7B19DFD7BDAE}" type="presOf" srcId="{3E74620D-9391-4AE4-9F51-2FB06F72A0CE}" destId="{5D9DEF7D-F3BB-4028-AD7B-918D6252050D}" srcOrd="0" destOrd="0" presId="urn:microsoft.com/office/officeart/2005/8/layout/process5"/>
    <dgm:cxn modelId="{6BF1DBA8-8276-45B0-B53C-CB59A29C6D08}" type="presOf" srcId="{ED50D9C1-C8AC-49DB-9D03-699943AAAAF9}" destId="{205ED3F3-CFB5-4D9F-8433-177117A36157}" srcOrd="0" destOrd="0" presId="urn:microsoft.com/office/officeart/2005/8/layout/process5"/>
    <dgm:cxn modelId="{5F876610-6DC2-4020-A7E9-217BE1A54FCC}" type="presOf" srcId="{CC52B1E0-BAE7-4B60-8A50-9CADBD25D5A7}" destId="{179D2E9F-8993-461E-91AD-A13301555901}" srcOrd="1" destOrd="0" presId="urn:microsoft.com/office/officeart/2005/8/layout/process5"/>
    <dgm:cxn modelId="{0514050E-BEC1-4ECA-94F6-3AF6BDBE40AD}" type="presOf" srcId="{CC52B1E0-BAE7-4B60-8A50-9CADBD25D5A7}" destId="{FC945E67-7360-4733-91A7-C5333D7C86DE}" srcOrd="0" destOrd="0" presId="urn:microsoft.com/office/officeart/2005/8/layout/process5"/>
    <dgm:cxn modelId="{37F45395-3DBD-40A0-A67B-04B705C89491}" type="presOf" srcId="{67A597EF-D3D1-4DF6-BF21-89EF59B3B8EA}" destId="{8D4F8DD8-378C-4A52-BBE8-7AD0B36423E3}" srcOrd="0" destOrd="0" presId="urn:microsoft.com/office/officeart/2005/8/layout/process5"/>
    <dgm:cxn modelId="{0E9FF636-9D88-4AAF-A6A8-6415197A01DF}" srcId="{E59402E2-F130-40F2-B88E-A2A7459B32FC}" destId="{DB8DF9C0-B0BA-4102-9CF6-72FF8C62165C}" srcOrd="4" destOrd="0" parTransId="{B4C13107-3CDC-4D7F-91AF-C374EB48C394}" sibTransId="{ED70ADCC-ABFD-40BE-8E28-459EC2E7E3EC}"/>
    <dgm:cxn modelId="{6A72E3AD-DCF2-4D76-BB09-B2E54E33C8E3}" type="presOf" srcId="{AF8A01D3-686C-44CB-BF22-FD55D12DCDF8}" destId="{42502DAC-E00D-44F9-B2BC-7AB3009D5191}" srcOrd="0" destOrd="0" presId="urn:microsoft.com/office/officeart/2005/8/layout/process5"/>
    <dgm:cxn modelId="{5E0EED61-2B80-42AB-8BB5-4CDBC1A062EE}" srcId="{E59402E2-F130-40F2-B88E-A2A7459B32FC}" destId="{543C8B09-59E1-43CF-BF8E-9CED4D00D95E}" srcOrd="2" destOrd="0" parTransId="{04F9E471-6A11-4E66-BF36-F85B40FDB02E}" sibTransId="{37A75BDA-CE3D-4AC5-A77B-379332D4419C}"/>
    <dgm:cxn modelId="{92FDA833-B023-416D-AE3C-3CDAF7CEE197}" type="presOf" srcId="{543C8B09-59E1-43CF-BF8E-9CED4D00D95E}" destId="{50F86443-9513-4C3A-9FEC-D18375833C90}" srcOrd="0" destOrd="0" presId="urn:microsoft.com/office/officeart/2005/8/layout/process5"/>
    <dgm:cxn modelId="{E472B24C-E6F3-4BD1-B4B9-B93A6DA74C19}" type="presOf" srcId="{0F95E098-7944-4F56-A801-0976120FDA61}" destId="{D50031EE-E5B7-4DA3-A7B3-049F00CBFFDC}" srcOrd="0" destOrd="0" presId="urn:microsoft.com/office/officeart/2005/8/layout/process5"/>
    <dgm:cxn modelId="{C55BA0A2-9945-4B54-80D7-ED3EE5FE12C1}" type="presOf" srcId="{0F95E098-7944-4F56-A801-0976120FDA61}" destId="{C26921C2-5AED-4D15-8D51-0C1B76CAA7B4}" srcOrd="1" destOrd="0" presId="urn:microsoft.com/office/officeart/2005/8/layout/process5"/>
    <dgm:cxn modelId="{9E98232D-6762-4145-96C2-348AD0830E3F}" srcId="{E59402E2-F130-40F2-B88E-A2A7459B32FC}" destId="{D36FEB72-018B-41E8-8B3A-28C3D7C81BE5}" srcOrd="5" destOrd="0" parTransId="{293B84E5-585E-41F5-8674-31891E62BCBC}" sibTransId="{3E74620D-9391-4AE4-9F51-2FB06F72A0CE}"/>
    <dgm:cxn modelId="{7FD860D5-7D90-483A-A855-442EA8ABE4D7}" type="presOf" srcId="{37A75BDA-CE3D-4AC5-A77B-379332D4419C}" destId="{274E137A-A5B8-4E3E-BEF9-A73F94C6F001}" srcOrd="1" destOrd="0" presId="urn:microsoft.com/office/officeart/2005/8/layout/process5"/>
    <dgm:cxn modelId="{91746FE5-134F-444E-BBC3-809A16B78855}" type="presOf" srcId="{DB8DF9C0-B0BA-4102-9CF6-72FF8C62165C}" destId="{42082CC3-D256-4A11-AF85-47ECA15A79FB}" srcOrd="0" destOrd="0" presId="urn:microsoft.com/office/officeart/2005/8/layout/process5"/>
    <dgm:cxn modelId="{7B8A4C61-0CAD-4CB5-A0FE-816DA433715E}" srcId="{E59402E2-F130-40F2-B88E-A2A7459B32FC}" destId="{ED50D9C1-C8AC-49DB-9D03-699943AAAAF9}" srcOrd="1" destOrd="0" parTransId="{74813EE6-79A4-4AD4-8160-7E05DBD210EB}" sibTransId="{0F95E098-7944-4F56-A801-0976120FDA61}"/>
    <dgm:cxn modelId="{4C9BDCCD-EA57-48D8-8076-0B0AFC832ADF}" type="presOf" srcId="{ED70ADCC-ABFD-40BE-8E28-459EC2E7E3EC}" destId="{8F0E781C-CD9C-4119-A420-1D44507FF169}" srcOrd="1" destOrd="0" presId="urn:microsoft.com/office/officeart/2005/8/layout/process5"/>
    <dgm:cxn modelId="{FAA63F8D-D8D2-4349-BBE2-44DC7B30FE0E}" type="presParOf" srcId="{361F9DD5-3A41-4FB0-8A78-8A9BA1251038}" destId="{5409D1F3-C802-413A-9358-FD55D2BDEEBA}" srcOrd="0" destOrd="0" presId="urn:microsoft.com/office/officeart/2005/8/layout/process5"/>
    <dgm:cxn modelId="{65277412-CEC0-4D00-B0F9-7D0A5C56851D}" type="presParOf" srcId="{361F9DD5-3A41-4FB0-8A78-8A9BA1251038}" destId="{7D403436-BC12-4A3C-B2C9-FE393627C73B}" srcOrd="1" destOrd="0" presId="urn:microsoft.com/office/officeart/2005/8/layout/process5"/>
    <dgm:cxn modelId="{CC81A1D8-CC0C-41D5-89A6-AD897F30E9A7}" type="presParOf" srcId="{7D403436-BC12-4A3C-B2C9-FE393627C73B}" destId="{9B01D213-AEB7-41C8-BEB2-7395F3D91542}" srcOrd="0" destOrd="0" presId="urn:microsoft.com/office/officeart/2005/8/layout/process5"/>
    <dgm:cxn modelId="{352D9FD5-A87A-46E5-A463-646B70B0FF8D}" type="presParOf" srcId="{361F9DD5-3A41-4FB0-8A78-8A9BA1251038}" destId="{205ED3F3-CFB5-4D9F-8433-177117A36157}" srcOrd="2" destOrd="0" presId="urn:microsoft.com/office/officeart/2005/8/layout/process5"/>
    <dgm:cxn modelId="{AA59CF2C-2DC8-4D1A-905D-55444463D5BE}" type="presParOf" srcId="{361F9DD5-3A41-4FB0-8A78-8A9BA1251038}" destId="{D50031EE-E5B7-4DA3-A7B3-049F00CBFFDC}" srcOrd="3" destOrd="0" presId="urn:microsoft.com/office/officeart/2005/8/layout/process5"/>
    <dgm:cxn modelId="{28B73699-B428-4158-8382-996BC320DAE7}" type="presParOf" srcId="{D50031EE-E5B7-4DA3-A7B3-049F00CBFFDC}" destId="{C26921C2-5AED-4D15-8D51-0C1B76CAA7B4}" srcOrd="0" destOrd="0" presId="urn:microsoft.com/office/officeart/2005/8/layout/process5"/>
    <dgm:cxn modelId="{CC68387C-F9CC-42D4-8F9B-29FB1042265D}" type="presParOf" srcId="{361F9DD5-3A41-4FB0-8A78-8A9BA1251038}" destId="{50F86443-9513-4C3A-9FEC-D18375833C90}" srcOrd="4" destOrd="0" presId="urn:microsoft.com/office/officeart/2005/8/layout/process5"/>
    <dgm:cxn modelId="{CAAC6CCA-BB09-4DF8-972C-C5563EFB2C0F}" type="presParOf" srcId="{361F9DD5-3A41-4FB0-8A78-8A9BA1251038}" destId="{29942EC6-F1D7-4E75-946D-BE7FEBBAFF41}" srcOrd="5" destOrd="0" presId="urn:microsoft.com/office/officeart/2005/8/layout/process5"/>
    <dgm:cxn modelId="{D7C62786-81AC-429D-865E-617B1DB62AFA}" type="presParOf" srcId="{29942EC6-F1D7-4E75-946D-BE7FEBBAFF41}" destId="{274E137A-A5B8-4E3E-BEF9-A73F94C6F001}" srcOrd="0" destOrd="0" presId="urn:microsoft.com/office/officeart/2005/8/layout/process5"/>
    <dgm:cxn modelId="{F272C838-E716-48D7-9097-EB70A46618CD}" type="presParOf" srcId="{361F9DD5-3A41-4FB0-8A78-8A9BA1251038}" destId="{8D4F8DD8-378C-4A52-BBE8-7AD0B36423E3}" srcOrd="6" destOrd="0" presId="urn:microsoft.com/office/officeart/2005/8/layout/process5"/>
    <dgm:cxn modelId="{B768D635-C5A2-471C-A5FF-AE2BB9094EE1}" type="presParOf" srcId="{361F9DD5-3A41-4FB0-8A78-8A9BA1251038}" destId="{FC945E67-7360-4733-91A7-C5333D7C86DE}" srcOrd="7" destOrd="0" presId="urn:microsoft.com/office/officeart/2005/8/layout/process5"/>
    <dgm:cxn modelId="{2EB5F728-07AE-49D2-AEC8-C18A5FBD0FAC}" type="presParOf" srcId="{FC945E67-7360-4733-91A7-C5333D7C86DE}" destId="{179D2E9F-8993-461E-91AD-A13301555901}" srcOrd="0" destOrd="0" presId="urn:microsoft.com/office/officeart/2005/8/layout/process5"/>
    <dgm:cxn modelId="{B2742EDA-0DBD-4A3E-9AA9-944C613E1A44}" type="presParOf" srcId="{361F9DD5-3A41-4FB0-8A78-8A9BA1251038}" destId="{42082CC3-D256-4A11-AF85-47ECA15A79FB}" srcOrd="8" destOrd="0" presId="urn:microsoft.com/office/officeart/2005/8/layout/process5"/>
    <dgm:cxn modelId="{272C2ADE-E5D6-4387-98DF-E40D5832C574}" type="presParOf" srcId="{361F9DD5-3A41-4FB0-8A78-8A9BA1251038}" destId="{8AA19B6B-5D20-4A32-8F5F-6A394402EAFF}" srcOrd="9" destOrd="0" presId="urn:microsoft.com/office/officeart/2005/8/layout/process5"/>
    <dgm:cxn modelId="{758A38CA-6BE6-41E1-9AA7-0055F3F0093E}" type="presParOf" srcId="{8AA19B6B-5D20-4A32-8F5F-6A394402EAFF}" destId="{8F0E781C-CD9C-4119-A420-1D44507FF169}" srcOrd="0" destOrd="0" presId="urn:microsoft.com/office/officeart/2005/8/layout/process5"/>
    <dgm:cxn modelId="{6D68491D-1A49-437F-8D1D-5BC2357CB20E}" type="presParOf" srcId="{361F9DD5-3A41-4FB0-8A78-8A9BA1251038}" destId="{6F492794-124B-484B-959C-27FDAE441713}" srcOrd="10" destOrd="0" presId="urn:microsoft.com/office/officeart/2005/8/layout/process5"/>
    <dgm:cxn modelId="{FC5335BE-8BC4-4D74-987F-ABF20206652D}" type="presParOf" srcId="{361F9DD5-3A41-4FB0-8A78-8A9BA1251038}" destId="{5D9DEF7D-F3BB-4028-AD7B-918D6252050D}" srcOrd="11" destOrd="0" presId="urn:microsoft.com/office/officeart/2005/8/layout/process5"/>
    <dgm:cxn modelId="{ADCD4E70-EA50-4E85-B25C-9107AC113395}" type="presParOf" srcId="{5D9DEF7D-F3BB-4028-AD7B-918D6252050D}" destId="{61067382-9F04-4CE7-BF86-F52E5F7B3F01}" srcOrd="0" destOrd="0" presId="urn:microsoft.com/office/officeart/2005/8/layout/process5"/>
    <dgm:cxn modelId="{3C2F3AB7-C6A4-48EE-9AA5-E715AD0E6064}" type="presParOf" srcId="{361F9DD5-3A41-4FB0-8A78-8A9BA1251038}" destId="{42502DAC-E00D-44F9-B2BC-7AB3009D5191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1AEEDB-E0AB-4708-A26B-5CC5F2CBE43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0582D9-5256-4D8A-8848-FFCD1D6A5A2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Читатель </a:t>
          </a:r>
        </a:p>
        <a:p>
          <a:r>
            <a:rPr lang="ru-RU" sz="1400" b="1" dirty="0" smtClean="0"/>
            <a:t>Заходит в приложение «ЭШ 2.0» </a:t>
          </a:r>
        </a:p>
        <a:p>
          <a:r>
            <a:rPr lang="ru-RU" sz="1400" b="1" dirty="0" smtClean="0"/>
            <a:t>0,5 мин – 1 мин</a:t>
          </a:r>
          <a:endParaRPr lang="ru-RU" sz="1400" b="1" dirty="0"/>
        </a:p>
      </dgm:t>
    </dgm:pt>
    <dgm:pt modelId="{81A144E7-465F-4930-89EE-D65012660A97}" type="parTrans" cxnId="{46981018-C617-428E-A0C4-17E493B12746}">
      <dgm:prSet/>
      <dgm:spPr/>
      <dgm:t>
        <a:bodyPr/>
        <a:lstStyle/>
        <a:p>
          <a:endParaRPr lang="ru-RU"/>
        </a:p>
      </dgm:t>
    </dgm:pt>
    <dgm:pt modelId="{0769275A-17CD-44AD-9DC2-91174F117CF5}" type="sibTrans" cxnId="{46981018-C617-428E-A0C4-17E493B12746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3858CFF4-4773-4075-9A88-22C813AAE46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Читатель </a:t>
          </a:r>
        </a:p>
        <a:p>
          <a:r>
            <a:rPr lang="ru-RU" sz="1400" b="1" dirty="0" smtClean="0"/>
            <a:t>Делает запрос необходимой литературы по форме </a:t>
          </a:r>
        </a:p>
        <a:p>
          <a:r>
            <a:rPr lang="ru-RU" sz="1400" b="1" dirty="0" smtClean="0"/>
            <a:t>0,5мин – 1 мин</a:t>
          </a:r>
          <a:endParaRPr lang="ru-RU" sz="1400" b="1" dirty="0"/>
        </a:p>
      </dgm:t>
    </dgm:pt>
    <dgm:pt modelId="{1ED8FF71-6057-4989-8586-0F870F20192B}" type="parTrans" cxnId="{83028753-F620-4DE8-A470-54CBE33FD824}">
      <dgm:prSet/>
      <dgm:spPr/>
      <dgm:t>
        <a:bodyPr/>
        <a:lstStyle/>
        <a:p>
          <a:endParaRPr lang="ru-RU"/>
        </a:p>
      </dgm:t>
    </dgm:pt>
    <dgm:pt modelId="{3A2C4432-7F77-42D2-86FC-AA7942B939DF}" type="sibTrans" cxnId="{83028753-F620-4DE8-A470-54CBE33FD824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2B5231AE-39FF-493E-8B9D-6F3D04470A88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Библиотекарь  </a:t>
          </a:r>
        </a:p>
        <a:p>
          <a:r>
            <a:rPr lang="ru-RU" sz="1400" b="1" dirty="0" smtClean="0"/>
            <a:t>Заходит в приложение, заранее обрабатывает запросы и находит необходимую литературу. До прихода читателя оформляет формуляр</a:t>
          </a:r>
        </a:p>
        <a:p>
          <a:r>
            <a:rPr lang="ru-RU" sz="1400" b="1" dirty="0" smtClean="0"/>
            <a:t> 1 – 2 мин</a:t>
          </a:r>
        </a:p>
        <a:p>
          <a:r>
            <a:rPr lang="ru-RU" sz="1400" b="1" dirty="0" smtClean="0"/>
            <a:t> на одного читателя</a:t>
          </a:r>
          <a:endParaRPr lang="ru-RU" sz="1400" b="1" dirty="0"/>
        </a:p>
      </dgm:t>
    </dgm:pt>
    <dgm:pt modelId="{30DFBBB8-4AF2-4162-841E-48D604A77E0E}" type="parTrans" cxnId="{C766B713-F90B-4B96-A5C9-4A3C89877019}">
      <dgm:prSet/>
      <dgm:spPr/>
      <dgm:t>
        <a:bodyPr/>
        <a:lstStyle/>
        <a:p>
          <a:endParaRPr lang="ru-RU"/>
        </a:p>
      </dgm:t>
    </dgm:pt>
    <dgm:pt modelId="{F6161649-F36B-4022-8B59-B9F33EDEEC88}" type="sibTrans" cxnId="{C766B713-F90B-4B96-A5C9-4A3C89877019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96C29D19-6CB8-4B62-8EBE-428C6239562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Читатель </a:t>
          </a:r>
        </a:p>
        <a:p>
          <a:r>
            <a:rPr lang="ru-RU" sz="1400" b="1" dirty="0" smtClean="0"/>
            <a:t>Приходит в библиотеку в назначенное время, получает литературу, расписывается в формуляре </a:t>
          </a:r>
        </a:p>
        <a:p>
          <a:r>
            <a:rPr lang="ru-RU" sz="1400" b="1" dirty="0" smtClean="0"/>
            <a:t>1 – 2 мин</a:t>
          </a:r>
          <a:endParaRPr lang="ru-RU" sz="1400" b="1" dirty="0"/>
        </a:p>
      </dgm:t>
    </dgm:pt>
    <dgm:pt modelId="{DD47BC54-964B-4A1D-BF21-E7D6E5B57475}" type="parTrans" cxnId="{A305A84D-CDB6-454D-83CD-469B4CBF0B5F}">
      <dgm:prSet/>
      <dgm:spPr/>
      <dgm:t>
        <a:bodyPr/>
        <a:lstStyle/>
        <a:p>
          <a:endParaRPr lang="ru-RU"/>
        </a:p>
      </dgm:t>
    </dgm:pt>
    <dgm:pt modelId="{27458E9E-FFBD-475A-B7AF-54BBE1402AE8}" type="sibTrans" cxnId="{A305A84D-CDB6-454D-83CD-469B4CBF0B5F}">
      <dgm:prSet/>
      <dgm:spPr/>
      <dgm:t>
        <a:bodyPr/>
        <a:lstStyle/>
        <a:p>
          <a:endParaRPr lang="ru-RU"/>
        </a:p>
      </dgm:t>
    </dgm:pt>
    <dgm:pt modelId="{807E91A5-A201-412E-909C-38EBB7D5732C}" type="pres">
      <dgm:prSet presAssocID="{471AEEDB-E0AB-4708-A26B-5CC5F2CBE4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1013FD-104F-4342-A489-FCAA35C69362}" type="pres">
      <dgm:prSet presAssocID="{C60582D9-5256-4D8A-8848-FFCD1D6A5A20}" presName="node" presStyleLbl="node1" presStyleIdx="0" presStyleCnt="4" custScaleX="360060" custScaleY="321856" custLinFactX="-4259" custLinFactY="-48701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CDD12-694E-4533-8D2D-EA40CA00245E}" type="pres">
      <dgm:prSet presAssocID="{0769275A-17CD-44AD-9DC2-91174F117CF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0E15AA0-7A65-409C-A771-3475D6FEE2D5}" type="pres">
      <dgm:prSet presAssocID="{0769275A-17CD-44AD-9DC2-91174F117CF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D66F101-F23B-47A8-9193-CE758B720B25}" type="pres">
      <dgm:prSet presAssocID="{3858CFF4-4773-4075-9A88-22C813AAE466}" presName="node" presStyleLbl="node1" presStyleIdx="1" presStyleCnt="4" custScaleX="355069" custScaleY="331402" custLinFactY="-49174" custLinFactNeighborX="-364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E32BB-B035-44D9-9F27-74F80E65A0D8}" type="pres">
      <dgm:prSet presAssocID="{3A2C4432-7F77-42D2-86FC-AA7942B939D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E54600B-DCFD-4CDF-BFCC-DC592F431F9C}" type="pres">
      <dgm:prSet presAssocID="{3A2C4432-7F77-42D2-86FC-AA7942B939D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25257F8-EAD3-42EE-8AD7-17201E9EDD18}" type="pres">
      <dgm:prSet presAssocID="{2B5231AE-39FF-493E-8B9D-6F3D04470A88}" presName="node" presStyleLbl="node1" presStyleIdx="2" presStyleCnt="4" custScaleX="368229" custScaleY="695606" custLinFactNeighborX="50360" custLinFactNeighborY="-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81ED4-DDBB-4ABF-A434-2AF47B8F3416}" type="pres">
      <dgm:prSet presAssocID="{F6161649-F36B-4022-8B59-B9F33EDEEC8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169661B-FC57-494C-B188-CB486FBB26EE}" type="pres">
      <dgm:prSet presAssocID="{F6161649-F36B-4022-8B59-B9F33EDEEC8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83D703D-95E5-4A2A-9816-62D02F9DA202}" type="pres">
      <dgm:prSet presAssocID="{96C29D19-6CB8-4B62-8EBE-428C62395626}" presName="node" presStyleLbl="node1" presStyleIdx="3" presStyleCnt="4" custScaleX="352437" custScaleY="444136" custLinFactX="-200000" custLinFactY="-120760" custLinFactNeighborX="-23894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24406A-0281-4D64-BA7B-180070E6DB5C}" type="presOf" srcId="{471AEEDB-E0AB-4708-A26B-5CC5F2CBE432}" destId="{807E91A5-A201-412E-909C-38EBB7D5732C}" srcOrd="0" destOrd="0" presId="urn:microsoft.com/office/officeart/2005/8/layout/process5"/>
    <dgm:cxn modelId="{31EC3B23-D631-48E3-A4A2-7D1F88B02D8B}" type="presOf" srcId="{F6161649-F36B-4022-8B59-B9F33EDEEC88}" destId="{0169661B-FC57-494C-B188-CB486FBB26EE}" srcOrd="1" destOrd="0" presId="urn:microsoft.com/office/officeart/2005/8/layout/process5"/>
    <dgm:cxn modelId="{915CB957-8120-4FC6-9304-5A3E082EA212}" type="presOf" srcId="{3A2C4432-7F77-42D2-86FC-AA7942B939DF}" destId="{792E32BB-B035-44D9-9F27-74F80E65A0D8}" srcOrd="0" destOrd="0" presId="urn:microsoft.com/office/officeart/2005/8/layout/process5"/>
    <dgm:cxn modelId="{68340FB3-4ABC-42B2-9404-1E49FB78252E}" type="presOf" srcId="{F6161649-F36B-4022-8B59-B9F33EDEEC88}" destId="{90A81ED4-DDBB-4ABF-A434-2AF47B8F3416}" srcOrd="0" destOrd="0" presId="urn:microsoft.com/office/officeart/2005/8/layout/process5"/>
    <dgm:cxn modelId="{C766B713-F90B-4B96-A5C9-4A3C89877019}" srcId="{471AEEDB-E0AB-4708-A26B-5CC5F2CBE432}" destId="{2B5231AE-39FF-493E-8B9D-6F3D04470A88}" srcOrd="2" destOrd="0" parTransId="{30DFBBB8-4AF2-4162-841E-48D604A77E0E}" sibTransId="{F6161649-F36B-4022-8B59-B9F33EDEEC88}"/>
    <dgm:cxn modelId="{509D666A-9EAA-4E75-8F2A-0A4B80952E07}" type="presOf" srcId="{3858CFF4-4773-4075-9A88-22C813AAE466}" destId="{4D66F101-F23B-47A8-9193-CE758B720B25}" srcOrd="0" destOrd="0" presId="urn:microsoft.com/office/officeart/2005/8/layout/process5"/>
    <dgm:cxn modelId="{963EBEE9-34E5-4DE3-8B72-7608A22D8923}" type="presOf" srcId="{0769275A-17CD-44AD-9DC2-91174F117CF5}" destId="{60E15AA0-7A65-409C-A771-3475D6FEE2D5}" srcOrd="1" destOrd="0" presId="urn:microsoft.com/office/officeart/2005/8/layout/process5"/>
    <dgm:cxn modelId="{4CD2E968-CB1D-42F0-BCB6-06616E43D884}" type="presOf" srcId="{3A2C4432-7F77-42D2-86FC-AA7942B939DF}" destId="{6E54600B-DCFD-4CDF-BFCC-DC592F431F9C}" srcOrd="1" destOrd="0" presId="urn:microsoft.com/office/officeart/2005/8/layout/process5"/>
    <dgm:cxn modelId="{A6CDB14E-07B3-4D88-98BC-5624529D3B58}" type="presOf" srcId="{2B5231AE-39FF-493E-8B9D-6F3D04470A88}" destId="{F25257F8-EAD3-42EE-8AD7-17201E9EDD18}" srcOrd="0" destOrd="0" presId="urn:microsoft.com/office/officeart/2005/8/layout/process5"/>
    <dgm:cxn modelId="{A305A84D-CDB6-454D-83CD-469B4CBF0B5F}" srcId="{471AEEDB-E0AB-4708-A26B-5CC5F2CBE432}" destId="{96C29D19-6CB8-4B62-8EBE-428C62395626}" srcOrd="3" destOrd="0" parTransId="{DD47BC54-964B-4A1D-BF21-E7D6E5B57475}" sibTransId="{27458E9E-FFBD-475A-B7AF-54BBE1402AE8}"/>
    <dgm:cxn modelId="{46981018-C617-428E-A0C4-17E493B12746}" srcId="{471AEEDB-E0AB-4708-A26B-5CC5F2CBE432}" destId="{C60582D9-5256-4D8A-8848-FFCD1D6A5A20}" srcOrd="0" destOrd="0" parTransId="{81A144E7-465F-4930-89EE-D65012660A97}" sibTransId="{0769275A-17CD-44AD-9DC2-91174F117CF5}"/>
    <dgm:cxn modelId="{83028753-F620-4DE8-A470-54CBE33FD824}" srcId="{471AEEDB-E0AB-4708-A26B-5CC5F2CBE432}" destId="{3858CFF4-4773-4075-9A88-22C813AAE466}" srcOrd="1" destOrd="0" parTransId="{1ED8FF71-6057-4989-8586-0F870F20192B}" sibTransId="{3A2C4432-7F77-42D2-86FC-AA7942B939DF}"/>
    <dgm:cxn modelId="{8988DF9A-8691-473F-BFFC-2EFFA0FF3318}" type="presOf" srcId="{0769275A-17CD-44AD-9DC2-91174F117CF5}" destId="{3E7CDD12-694E-4533-8D2D-EA40CA00245E}" srcOrd="0" destOrd="0" presId="urn:microsoft.com/office/officeart/2005/8/layout/process5"/>
    <dgm:cxn modelId="{85836940-89E8-43EA-BAC3-36AC0490C632}" type="presOf" srcId="{96C29D19-6CB8-4B62-8EBE-428C62395626}" destId="{B83D703D-95E5-4A2A-9816-62D02F9DA202}" srcOrd="0" destOrd="0" presId="urn:microsoft.com/office/officeart/2005/8/layout/process5"/>
    <dgm:cxn modelId="{7E78EE18-3478-46CA-851F-63813B65C602}" type="presOf" srcId="{C60582D9-5256-4D8A-8848-FFCD1D6A5A20}" destId="{521013FD-104F-4342-A489-FCAA35C69362}" srcOrd="0" destOrd="0" presId="urn:microsoft.com/office/officeart/2005/8/layout/process5"/>
    <dgm:cxn modelId="{4A5BA4A2-8B8C-4F36-8A40-9081DEDCC14F}" type="presParOf" srcId="{807E91A5-A201-412E-909C-38EBB7D5732C}" destId="{521013FD-104F-4342-A489-FCAA35C69362}" srcOrd="0" destOrd="0" presId="urn:microsoft.com/office/officeart/2005/8/layout/process5"/>
    <dgm:cxn modelId="{112FADA5-6469-4DD9-B173-6494EE4F0405}" type="presParOf" srcId="{807E91A5-A201-412E-909C-38EBB7D5732C}" destId="{3E7CDD12-694E-4533-8D2D-EA40CA00245E}" srcOrd="1" destOrd="0" presId="urn:microsoft.com/office/officeart/2005/8/layout/process5"/>
    <dgm:cxn modelId="{78E7F0C6-4379-4D4E-9C93-6E377FFFC2E8}" type="presParOf" srcId="{3E7CDD12-694E-4533-8D2D-EA40CA00245E}" destId="{60E15AA0-7A65-409C-A771-3475D6FEE2D5}" srcOrd="0" destOrd="0" presId="urn:microsoft.com/office/officeart/2005/8/layout/process5"/>
    <dgm:cxn modelId="{4086FF0E-4A22-407C-A0BA-D5CF6C6EA75B}" type="presParOf" srcId="{807E91A5-A201-412E-909C-38EBB7D5732C}" destId="{4D66F101-F23B-47A8-9193-CE758B720B25}" srcOrd="2" destOrd="0" presId="urn:microsoft.com/office/officeart/2005/8/layout/process5"/>
    <dgm:cxn modelId="{45B988AF-F490-4D83-BE73-7E6FF4AF4688}" type="presParOf" srcId="{807E91A5-A201-412E-909C-38EBB7D5732C}" destId="{792E32BB-B035-44D9-9F27-74F80E65A0D8}" srcOrd="3" destOrd="0" presId="urn:microsoft.com/office/officeart/2005/8/layout/process5"/>
    <dgm:cxn modelId="{CFB98034-C95B-4B27-AF2C-4A43C7EA2D96}" type="presParOf" srcId="{792E32BB-B035-44D9-9F27-74F80E65A0D8}" destId="{6E54600B-DCFD-4CDF-BFCC-DC592F431F9C}" srcOrd="0" destOrd="0" presId="urn:microsoft.com/office/officeart/2005/8/layout/process5"/>
    <dgm:cxn modelId="{5FC3D11E-E639-4BB5-A91D-DE6CB5C630B6}" type="presParOf" srcId="{807E91A5-A201-412E-909C-38EBB7D5732C}" destId="{F25257F8-EAD3-42EE-8AD7-17201E9EDD18}" srcOrd="4" destOrd="0" presId="urn:microsoft.com/office/officeart/2005/8/layout/process5"/>
    <dgm:cxn modelId="{A75DF333-D241-479B-8D45-4EE1C5DE519D}" type="presParOf" srcId="{807E91A5-A201-412E-909C-38EBB7D5732C}" destId="{90A81ED4-DDBB-4ABF-A434-2AF47B8F3416}" srcOrd="5" destOrd="0" presId="urn:microsoft.com/office/officeart/2005/8/layout/process5"/>
    <dgm:cxn modelId="{9E6B38AB-FDE5-498C-B8FA-BE3C0A00ED43}" type="presParOf" srcId="{90A81ED4-DDBB-4ABF-A434-2AF47B8F3416}" destId="{0169661B-FC57-494C-B188-CB486FBB26EE}" srcOrd="0" destOrd="0" presId="urn:microsoft.com/office/officeart/2005/8/layout/process5"/>
    <dgm:cxn modelId="{82193284-CDE1-4081-82B4-E28590C17AF6}" type="presParOf" srcId="{807E91A5-A201-412E-909C-38EBB7D5732C}" destId="{B83D703D-95E5-4A2A-9816-62D02F9DA20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8DE4B-8318-4C61-844B-3B5E1057AC0B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342F-F27E-4134-A1AC-F34E83C65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21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C965-D9AC-4B8C-9280-6198D4472E6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jpeg"/><Relationship Id="rId10" Type="http://schemas.microsoft.com/office/2007/relationships/hdphoto" Target="../media/hdphoto7.wdp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36354"/>
            <a:ext cx="8204448" cy="147002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Министерство образования и науки Кузбасса</a:t>
            </a:r>
            <a:br>
              <a:rPr lang="ru-RU" sz="2000" b="1" dirty="0" smtClean="0"/>
            </a:br>
            <a:r>
              <a:rPr lang="ru-RU" sz="2000" b="1" dirty="0" smtClean="0"/>
              <a:t>Комитет образования и науки г. Новокузнецка</a:t>
            </a:r>
            <a:br>
              <a:rPr lang="ru-RU" sz="2000" b="1" dirty="0" smtClean="0"/>
            </a:br>
            <a:r>
              <a:rPr lang="ru-RU" sz="2000" b="1" dirty="0" smtClean="0"/>
              <a:t>Муниципальное бюджетное общеобразовательное учреждение «Основная общеобразовательная школа №24»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416824" cy="3384376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«Оптимизация процесса книговыдачи детской литературы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в </a:t>
            </a:r>
            <a:r>
              <a:rPr lang="ru-RU" sz="3600" b="1" dirty="0">
                <a:solidFill>
                  <a:schemeClr val="tx1"/>
                </a:solidFill>
              </a:rPr>
              <a:t>школьной библиотеке</a:t>
            </a:r>
            <a:r>
              <a:rPr lang="ru-RU" sz="3600" b="1" dirty="0" smtClean="0">
                <a:solidFill>
                  <a:schemeClr val="tx1"/>
                </a:solidFill>
              </a:rPr>
              <a:t>»</a:t>
            </a:r>
          </a:p>
          <a:p>
            <a:endParaRPr lang="ru-RU" sz="3600" b="1" dirty="0" smtClean="0">
              <a:solidFill>
                <a:schemeClr val="tx1"/>
              </a:solidFill>
            </a:endParaRPr>
          </a:p>
          <a:p>
            <a:endParaRPr lang="ru-RU" sz="3600" b="1" dirty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2020 г</a:t>
            </a:r>
            <a:endParaRPr lang="ru-RU" sz="36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2108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273" y="332656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Проблема.</a:t>
            </a:r>
            <a:r>
              <a:rPr lang="ru-RU" b="1" dirty="0" smtClean="0"/>
              <a:t> </a:t>
            </a:r>
            <a:r>
              <a:rPr lang="ru-RU" b="1" dirty="0"/>
              <a:t>Н</a:t>
            </a:r>
            <a:r>
              <a:rPr lang="ru-RU" b="1" dirty="0" smtClean="0"/>
              <a:t>ебольшой библиотечный фонд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Пути решения: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Классные библиотечные уголки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16" t="5015" r="10770" b="4956"/>
          <a:stretch/>
        </p:blipFill>
        <p:spPr>
          <a:xfrm>
            <a:off x="467544" y="2761354"/>
            <a:ext cx="2343975" cy="203915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593"/>
          <a:stretch/>
        </p:blipFill>
        <p:spPr>
          <a:xfrm>
            <a:off x="2411760" y="4652056"/>
            <a:ext cx="2643503" cy="145539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8" t="9587" r="6486" b="10788"/>
          <a:stretch/>
        </p:blipFill>
        <p:spPr>
          <a:xfrm>
            <a:off x="4211960" y="2663710"/>
            <a:ext cx="2523486" cy="177072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7544" y="480051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Детская  художественная литература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4446570"/>
            <a:ext cx="1932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Словари, справочники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357004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44385"/>
            <a:ext cx="5688632" cy="3995949"/>
          </a:xfr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90460" y="51008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2. Школьная </a:t>
            </a:r>
            <a:r>
              <a:rPr lang="ru-RU" sz="2400" dirty="0"/>
              <a:t>акция </a:t>
            </a:r>
            <a:r>
              <a:rPr lang="ru-RU" sz="2400" dirty="0" smtClean="0"/>
              <a:t> «</a:t>
            </a:r>
            <a:r>
              <a:rPr lang="ru-RU" sz="2400" dirty="0"/>
              <a:t>Подари книгу школе»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142" y="1196752"/>
            <a:ext cx="1828800" cy="17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03180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1" y="260648"/>
            <a:ext cx="6594473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Длительный процесс поиска  литературы.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Большие затраты по времени на поиск и заполнение формуляра библиотекарем.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Ожидание в очереди  учащимися при оформлении литературы библиотекарем.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17" y="413213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   Проблема</a:t>
            </a:r>
            <a:r>
              <a:rPr lang="ru-RU" sz="3600" b="1" dirty="0" smtClean="0"/>
              <a:t>. Большие временные затраты на книговыдачу: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8" t="21095" r="2832" b="14389"/>
          <a:stretch/>
        </p:blipFill>
        <p:spPr>
          <a:xfrm>
            <a:off x="1835696" y="4261052"/>
            <a:ext cx="4032449" cy="222432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46723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43731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Пути </a:t>
            </a:r>
            <a:r>
              <a:rPr lang="ru-RU" b="1" dirty="0" smtClean="0"/>
              <a:t>решения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Сокращение временных затрат на книговыдачу через</a:t>
            </a:r>
          </a:p>
          <a:p>
            <a:r>
              <a:rPr lang="ru-RU" dirty="0"/>
              <a:t>у</a:t>
            </a:r>
            <a:r>
              <a:rPr lang="ru-RU" dirty="0" smtClean="0"/>
              <a:t>добное расположение стеллажей с книгами,</a:t>
            </a:r>
          </a:p>
          <a:p>
            <a:r>
              <a:rPr lang="ru-RU" dirty="0"/>
              <a:t>с</a:t>
            </a:r>
            <a:r>
              <a:rPr lang="ru-RU" dirty="0" smtClean="0"/>
              <a:t>истематизацию библиотечного фонда,</a:t>
            </a:r>
          </a:p>
          <a:p>
            <a:r>
              <a:rPr lang="ru-RU" dirty="0"/>
              <a:t>с</a:t>
            </a:r>
            <a:r>
              <a:rPr lang="ru-RU" dirty="0" smtClean="0"/>
              <a:t>оздание электронной базы перечня детской литературы школьной библиотеки;</a:t>
            </a:r>
          </a:p>
          <a:p>
            <a:r>
              <a:rPr lang="ru-RU" dirty="0"/>
              <a:t>п</a:t>
            </a:r>
            <a:r>
              <a:rPr lang="ru-RU" dirty="0" smtClean="0"/>
              <a:t>рименение сетевого ресурса «Электронная школа 2.0» для запроса литературы учащимися.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0837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7224" y="2255774"/>
            <a:ext cx="4392490" cy="329436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423264"/>
            <a:ext cx="51479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+mj-lt"/>
              </a:rPr>
              <a:t>Удобное расположение  </a:t>
            </a:r>
          </a:p>
          <a:p>
            <a:pPr algn="ctr"/>
            <a:r>
              <a:rPr lang="ru-RU" sz="3600" b="1" dirty="0" smtClean="0">
                <a:latin typeface="+mj-lt"/>
              </a:rPr>
              <a:t>стеллажей</a:t>
            </a:r>
            <a:endParaRPr lang="ru-RU" sz="3600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6"/>
          <a:stretch/>
        </p:blipFill>
        <p:spPr>
          <a:xfrm rot="5400000">
            <a:off x="3735148" y="2465653"/>
            <a:ext cx="4229363" cy="269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9231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7372" y="456218"/>
            <a:ext cx="541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Электронная школа 2.0</a:t>
            </a:r>
            <a:endParaRPr lang="ru-RU" sz="3600" b="1" dirty="0"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3" r="4553" b="25537"/>
          <a:stretch/>
        </p:blipFill>
        <p:spPr>
          <a:xfrm>
            <a:off x="467544" y="1340768"/>
            <a:ext cx="4104456" cy="2596443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41" b="14371"/>
          <a:stretch/>
        </p:blipFill>
        <p:spPr>
          <a:xfrm>
            <a:off x="4572000" y="2638989"/>
            <a:ext cx="4153557" cy="2554075"/>
          </a:xfrm>
        </p:spPr>
      </p:pic>
    </p:spTree>
    <p:extLst>
      <p:ext uri="{BB962C8B-B14F-4D97-AF65-F5344CB8AC3E}">
        <p14:creationId xmlns:p14="http://schemas.microsoft.com/office/powerpoint/2010/main" xmlns="" val="12663582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8415"/>
            <a:ext cx="8496944" cy="1202353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sz="4000" b="1" dirty="0" smtClean="0"/>
              <a:t>Электронная </a:t>
            </a:r>
            <a:r>
              <a:rPr lang="ru-RU" sz="4000" b="1" dirty="0"/>
              <a:t>школа </a:t>
            </a:r>
            <a:r>
              <a:rPr lang="ru-RU" sz="4000" b="1" dirty="0" smtClean="0"/>
              <a:t>2.0</a:t>
            </a:r>
            <a:endParaRPr lang="ru-RU" sz="3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1193480"/>
              </p:ext>
            </p:extLst>
          </p:nvPr>
        </p:nvGraphicFramePr>
        <p:xfrm>
          <a:off x="457200" y="1773238"/>
          <a:ext cx="8229600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259632" y="285293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763687" y="2706538"/>
            <a:ext cx="1644593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267744" y="2852936"/>
            <a:ext cx="354049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4102760" y="4221088"/>
            <a:ext cx="11173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826642" y="4149080"/>
            <a:ext cx="833590" cy="635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60582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435280" cy="4724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392"/>
                <a:gridCol w="1645840"/>
                <a:gridCol w="1800200"/>
                <a:gridCol w="2160240"/>
                <a:gridCol w="1224136"/>
                <a:gridCol w="1162472"/>
              </a:tblGrid>
              <a:tr h="62089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№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Обоснование (проблема)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Причины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Планируемые</a:t>
                      </a:r>
                      <a:r>
                        <a:rPr lang="ru-RU" sz="1200" b="1" baseline="0" dirty="0" smtClean="0"/>
                        <a:t> мероприятия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Документ о выполнении</a:t>
                      </a:r>
                      <a:r>
                        <a:rPr lang="ru-RU" sz="1200" b="1" baseline="0" dirty="0" smtClean="0"/>
                        <a:t> работы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Исполнитель </a:t>
                      </a:r>
                      <a:endParaRPr lang="ru-RU" sz="1200" b="1" dirty="0"/>
                    </a:p>
                  </a:txBody>
                  <a:tcPr/>
                </a:tc>
              </a:tr>
              <a:tr h="62089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Школьник</a:t>
                      </a:r>
                      <a:r>
                        <a:rPr lang="ru-RU" sz="1200" b="1" baseline="0" dirty="0" smtClean="0"/>
                        <a:t> не знает, куда идти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Отсутствие навигации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Проведение инструктажей в классах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Журнал инструктажей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учителя начальных классовов</a:t>
                      </a:r>
                      <a:endParaRPr lang="ru-RU" sz="1200" b="1" dirty="0"/>
                    </a:p>
                  </a:txBody>
                  <a:tcPr/>
                </a:tc>
              </a:tr>
              <a:tr h="79829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Большие затраты по времени для организации книговыдачи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Библиотека закрыта, большое количество посетителей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Улучшение</a:t>
                      </a:r>
                      <a:r>
                        <a:rPr lang="ru-RU" sz="1200" b="1" baseline="0" dirty="0" smtClean="0"/>
                        <a:t> г</a:t>
                      </a:r>
                      <a:r>
                        <a:rPr lang="ru-RU" sz="1200" b="1" dirty="0" smtClean="0"/>
                        <a:t>рафика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работы библиотеки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График работы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Библиотекарь 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  <a:tr h="97569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Длительный процесс обслуживания читателя библиотекарем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Отсутствие систематизации,</a:t>
                      </a:r>
                      <a:r>
                        <a:rPr lang="ru-RU" sz="1200" b="1" baseline="0" dirty="0" smtClean="0"/>
                        <a:t> отсутствие нужной книги, большое количество посетителей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Систематизация библиотечного фонда, создание электронной базы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Электронная база в ЭШ2.0,</a:t>
                      </a:r>
                    </a:p>
                    <a:p>
                      <a:r>
                        <a:rPr lang="ru-RU" sz="1200" b="1" dirty="0" smtClean="0"/>
                        <a:t>фотоотчет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Библиотекарь, учителя начальных классов</a:t>
                      </a:r>
                      <a:endParaRPr lang="ru-RU" sz="1200" b="1" dirty="0"/>
                    </a:p>
                  </a:txBody>
                  <a:tcPr/>
                </a:tc>
              </a:tr>
              <a:tr h="61704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Длительный процесс поиска формуляра читателя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Большое количество классов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Поиск формуляра до книговыдачи по предварительному заказу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Фотоотчет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Библиотекарь</a:t>
                      </a:r>
                      <a:endParaRPr lang="ru-RU" sz="1200" b="1" dirty="0"/>
                    </a:p>
                  </a:txBody>
                  <a:tcPr/>
                </a:tc>
              </a:tr>
              <a:tr h="97569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Большие затраты на</a:t>
                      </a:r>
                      <a:r>
                        <a:rPr lang="ru-RU" sz="1200" b="1" baseline="0" dirty="0" smtClean="0"/>
                        <a:t> покупку новой детской литературы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Отсутствие</a:t>
                      </a:r>
                      <a:r>
                        <a:rPr lang="ru-RU" sz="1200" b="1" baseline="0" dirty="0" smtClean="0"/>
                        <a:t> финансирования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Акция «Подари</a:t>
                      </a:r>
                      <a:r>
                        <a:rPr lang="ru-RU" sz="1200" b="1" baseline="0" dirty="0" smtClean="0"/>
                        <a:t> книгу школе», передача классных библиотечных уголков в фонд школьной библиотеки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Фотоотчет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учителя начальных классов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0107" y="34632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Дорожная карта по оптимизации процесса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5308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612" y="293298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b="1" dirty="0"/>
              <a:t>Описание ситуации «Как будет»</a:t>
            </a:r>
            <a:br>
              <a:rPr lang="ru-RU" sz="3200" b="1" dirty="0"/>
            </a:br>
            <a:r>
              <a:rPr lang="ru-RU" sz="3200" b="1" dirty="0"/>
              <a:t>    Карта целевого  состояния </a:t>
            </a:r>
            <a:br>
              <a:rPr lang="ru-RU" sz="3200" b="1" dirty="0"/>
            </a:br>
            <a:r>
              <a:rPr lang="ru-RU" sz="3200" b="1" dirty="0"/>
              <a:t>«Книговыдача»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4724421"/>
              </p:ext>
            </p:extLst>
          </p:nvPr>
        </p:nvGraphicFramePr>
        <p:xfrm>
          <a:off x="468313" y="170021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3708" y="5604048"/>
            <a:ext cx="252028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ВПП 3 – 6 мин </a:t>
            </a:r>
          </a:p>
        </p:txBody>
      </p:sp>
    </p:spTree>
    <p:extLst>
      <p:ext uri="{BB962C8B-B14F-4D97-AF65-F5344CB8AC3E}">
        <p14:creationId xmlns:p14="http://schemas.microsoft.com/office/powerpoint/2010/main" xmlns="" val="14251742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>
                <a:solidFill>
                  <a:srgbClr val="000000"/>
                </a:solidFill>
              </a:rPr>
              <a:t>Заказчик проекта: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Воробина Татьяна Витальевна,</a:t>
            </a:r>
            <a:endParaRPr lang="ru-RU" sz="2000" b="1" dirty="0">
              <a:solidFill>
                <a:srgbClr val="000000"/>
              </a:solidFill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>
                <a:solidFill>
                  <a:srgbClr val="000000"/>
                </a:solidFill>
              </a:rPr>
              <a:t>директор </a:t>
            </a:r>
            <a:r>
              <a:rPr lang="ru-RU" sz="2000" b="1" dirty="0" smtClean="0">
                <a:solidFill>
                  <a:srgbClr val="000000"/>
                </a:solidFill>
              </a:rPr>
              <a:t>МБОУ «Основная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>
                <a:solidFill>
                  <a:srgbClr val="000000"/>
                </a:solidFill>
              </a:rPr>
              <a:t>о</a:t>
            </a:r>
            <a:r>
              <a:rPr lang="ru-RU" sz="2000" b="1" dirty="0" smtClean="0">
                <a:solidFill>
                  <a:srgbClr val="000000"/>
                </a:solidFill>
              </a:rPr>
              <a:t>бщеобразовательная школа №24»</a:t>
            </a:r>
            <a:endParaRPr lang="ru-RU" sz="2000" b="1" dirty="0">
              <a:solidFill>
                <a:srgbClr val="000000"/>
              </a:solidFill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>
                <a:solidFill>
                  <a:srgbClr val="000000"/>
                </a:solidFill>
              </a:rPr>
              <a:t>Тел. </a:t>
            </a:r>
            <a:r>
              <a:rPr lang="ru-RU" sz="2000" b="1" dirty="0" smtClean="0">
                <a:solidFill>
                  <a:srgbClr val="000000"/>
                </a:solidFill>
              </a:rPr>
              <a:t>37-14-83</a:t>
            </a:r>
            <a:endParaRPr lang="ru-RU" sz="2000" b="1" dirty="0">
              <a:solidFill>
                <a:srgbClr val="000000"/>
              </a:solidFill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000" b="1" dirty="0">
                <a:solidFill>
                  <a:srgbClr val="000000"/>
                </a:solidFill>
              </a:rPr>
              <a:t>e-mail</a:t>
            </a:r>
            <a:r>
              <a:rPr lang="ru-RU" sz="2000" b="1" dirty="0">
                <a:solidFill>
                  <a:srgbClr val="000000"/>
                </a:solidFill>
              </a:rPr>
              <a:t>: </a:t>
            </a:r>
            <a:r>
              <a:rPr lang="en-US" sz="2000" b="1" dirty="0">
                <a:solidFill>
                  <a:srgbClr val="000000"/>
                </a:solidFill>
              </a:rPr>
              <a:t>school24-plv@mail.ru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000" b="1" dirty="0">
              <a:solidFill>
                <a:srgbClr val="000000"/>
              </a:solidFill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>
                <a:solidFill>
                  <a:srgbClr val="000000"/>
                </a:solidFill>
              </a:rPr>
              <a:t>Руководитель  проекта: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Шумайлова </a:t>
            </a:r>
            <a:r>
              <a:rPr lang="ru-RU" sz="2000" b="1" dirty="0">
                <a:solidFill>
                  <a:srgbClr val="000000"/>
                </a:solidFill>
              </a:rPr>
              <a:t>О</a:t>
            </a:r>
            <a:r>
              <a:rPr lang="ru-RU" sz="2000" b="1" dirty="0" smtClean="0">
                <a:solidFill>
                  <a:srgbClr val="000000"/>
                </a:solidFill>
              </a:rPr>
              <a:t>льга Алексеевна,</a:t>
            </a:r>
            <a:endParaRPr lang="ru-RU" sz="2000" b="1" dirty="0">
              <a:solidFill>
                <a:srgbClr val="000000"/>
              </a:solidFill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>
                <a:solidFill>
                  <a:srgbClr val="000000"/>
                </a:solidFill>
              </a:rPr>
              <a:t>Заместитель директора по </a:t>
            </a:r>
            <a:r>
              <a:rPr lang="ru-RU" sz="2000" b="1" dirty="0" smtClean="0">
                <a:solidFill>
                  <a:srgbClr val="000000"/>
                </a:solidFill>
              </a:rPr>
              <a:t>УВР</a:t>
            </a:r>
            <a:endParaRPr lang="ru-RU" sz="2000" b="1" dirty="0">
              <a:solidFill>
                <a:srgbClr val="000000"/>
              </a:solidFill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>
                <a:solidFill>
                  <a:srgbClr val="000000"/>
                </a:solidFill>
              </a:rPr>
              <a:t>Тел. </a:t>
            </a:r>
            <a:r>
              <a:rPr lang="ru-RU" sz="2000" b="1" dirty="0" smtClean="0">
                <a:solidFill>
                  <a:srgbClr val="000000"/>
                </a:solidFill>
              </a:rPr>
              <a:t>37-14-83</a:t>
            </a:r>
            <a:endParaRPr lang="ru-RU" sz="2000" b="1" dirty="0">
              <a:solidFill>
                <a:srgbClr val="000000"/>
              </a:solidFill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000" b="1" dirty="0">
                <a:solidFill>
                  <a:srgbClr val="000000"/>
                </a:solidFill>
              </a:rPr>
              <a:t>e-mail</a:t>
            </a:r>
            <a:r>
              <a:rPr lang="ru-RU" sz="2000" b="1" dirty="0" smtClean="0">
                <a:solidFill>
                  <a:srgbClr val="000000"/>
                </a:solidFill>
              </a:rPr>
              <a:t>:</a:t>
            </a:r>
            <a:r>
              <a:rPr lang="en-US" sz="2000" b="1" dirty="0">
                <a:solidFill>
                  <a:srgbClr val="000000"/>
                </a:solidFill>
              </a:rPr>
              <a:t>oa2606@yandex.ru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476672"/>
            <a:ext cx="6369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+mj-lt"/>
              </a:rPr>
              <a:t>Контактные данные</a:t>
            </a:r>
            <a:endParaRPr lang="ru-RU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8272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Карточка  лин-проекта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8214"/>
            <a:ext cx="1050357" cy="734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4" r="36373"/>
          <a:stretch/>
        </p:blipFill>
        <p:spPr>
          <a:xfrm rot="16200000">
            <a:off x="2947693" y="-650490"/>
            <a:ext cx="3252951" cy="83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513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176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Команда проекта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4" t="13310" r="3650" b="11846"/>
          <a:stretch/>
        </p:blipFill>
        <p:spPr>
          <a:xfrm>
            <a:off x="531617" y="1405975"/>
            <a:ext cx="5631873" cy="33874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20" t="27702" r="38182" b="34571"/>
          <a:stretch/>
        </p:blipFill>
        <p:spPr>
          <a:xfrm>
            <a:off x="7287510" y="1011535"/>
            <a:ext cx="987240" cy="1247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44" t="22491" r="29594" b="17689"/>
          <a:stretch/>
        </p:blipFill>
        <p:spPr>
          <a:xfrm>
            <a:off x="7336652" y="3308078"/>
            <a:ext cx="1007967" cy="1172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467544" y="5013175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Учителя начальных классов:</a:t>
            </a:r>
          </a:p>
          <a:p>
            <a:r>
              <a:rPr lang="ru-RU" sz="1600" b="1" dirty="0" smtClean="0"/>
              <a:t>Осокина К.В.,  Жипан Л.Л., Шумайлова О.А.  (</a:t>
            </a:r>
            <a:r>
              <a:rPr lang="ru-RU" sz="1600" b="1" dirty="0" smtClean="0">
                <a:solidFill>
                  <a:srgbClr val="C00000"/>
                </a:solidFill>
              </a:rPr>
              <a:t>руководитель проекта</a:t>
            </a:r>
            <a:r>
              <a:rPr lang="ru-RU" sz="1600" b="1" dirty="0" smtClean="0"/>
              <a:t>), Штогрина Е.Н., Ковалева К.В., Куманева Н.А., </a:t>
            </a:r>
            <a:r>
              <a:rPr lang="ru-RU" sz="1600" b="1" dirty="0"/>
              <a:t>В</a:t>
            </a:r>
            <a:r>
              <a:rPr lang="ru-RU" sz="1600" b="1" dirty="0" smtClean="0"/>
              <a:t>асильева Н.А., Горбазюк Л.Н., Кондруцкая Е.Н., Шестакова В.С.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4721" y="2348880"/>
            <a:ext cx="1713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Директор ОУ Воробина Т.В.,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заказчик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2880" y="4482336"/>
            <a:ext cx="2915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Заведующая библиотекой Харзеева  В.В.,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т</a:t>
            </a:r>
            <a:r>
              <a:rPr lang="ru-RU" sz="1600" b="1" dirty="0" smtClean="0">
                <a:solidFill>
                  <a:srgbClr val="C00000"/>
                </a:solidFill>
              </a:rPr>
              <a:t>ехнический специалист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7974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Команда проекта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0892304"/>
              </p:ext>
            </p:extLst>
          </p:nvPr>
        </p:nvGraphicFramePr>
        <p:xfrm>
          <a:off x="467544" y="1196752"/>
          <a:ext cx="8437106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2964498"/>
                <a:gridCol w="2592288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№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ФИО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Должность и основное место работы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Выполняемые в проекте работы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Воробина Татьяна Витальевна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Директор ОУ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Куратор проекта (заказчик)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Шумайлова Ольга Алексеевна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Заместитель директора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Руководитель  проекта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Харзеева</a:t>
                      </a:r>
                      <a:r>
                        <a:rPr lang="ru-RU" sz="1400" b="1" baseline="0" dirty="0" smtClean="0"/>
                        <a:t> Виктория Викторовна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Заведующая библиотекой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Технический специалист 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Васильева Надежда Анатольевна</a:t>
                      </a:r>
                      <a:endParaRPr lang="ru-RU" sz="1400" b="1" dirty="0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Учитель начальных классов</a:t>
                      </a:r>
                      <a:endParaRPr lang="ru-RU" sz="1400" b="1" dirty="0"/>
                    </a:p>
                  </a:txBody>
                  <a:tcPr anchor="ctr"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Исполнитель 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Горбазюк Лилия Николаевна</a:t>
                      </a:r>
                      <a:endParaRPr lang="ru-RU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Жипан Лариса Леонидовна </a:t>
                      </a:r>
                      <a:endParaRPr lang="ru-RU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Ковалева Кристина</a:t>
                      </a:r>
                      <a:r>
                        <a:rPr lang="ru-RU" sz="1400" b="1" baseline="0" dirty="0" smtClean="0"/>
                        <a:t> Вадимовна </a:t>
                      </a:r>
                      <a:endParaRPr lang="ru-RU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Кондруцкая Елена Николаевна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Куманева Надежда Александровна</a:t>
                      </a:r>
                      <a:endParaRPr lang="ru-RU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Осокина Ксения Валерьевна</a:t>
                      </a:r>
                      <a:endParaRPr lang="ru-RU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Шестакова Валентина Сергеевна</a:t>
                      </a:r>
                      <a:endParaRPr lang="ru-RU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Штогрина Екатерина Николаевна</a:t>
                      </a:r>
                      <a:endParaRPr lang="ru-RU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6035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10697" cy="122413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Описание  ситуации «Как есть»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Обоснование выбора процесса: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Большие затраты по времени для организации книговыдачи.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Длительный процесс обслуживания читателя библиотекарем.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Длительный процесс поиска формуляра читателя.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Большие затраты на покупку новой детской литературы.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1450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9" t="16301" b="32502"/>
          <a:stretch/>
        </p:blipFill>
        <p:spPr>
          <a:xfrm>
            <a:off x="391027" y="1196752"/>
            <a:ext cx="8357437" cy="396043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03848" y="386512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Картирование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7359622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b="1" dirty="0" smtClean="0"/>
              <a:t>Пирамида проблем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672161910"/>
              </p:ext>
            </p:extLst>
          </p:nvPr>
        </p:nvGraphicFramePr>
        <p:xfrm>
          <a:off x="323528" y="1253328"/>
          <a:ext cx="5612412" cy="424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746190" y="1916832"/>
            <a:ext cx="1703962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>
                <a:solidFill>
                  <a:schemeClr val="tx1"/>
                </a:solidFill>
              </a:rPr>
              <a:t>Не выявлены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5976" y="3018716"/>
            <a:ext cx="1633364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>
                <a:solidFill>
                  <a:schemeClr val="tx1"/>
                </a:solidFill>
              </a:rPr>
              <a:t>Не выявлены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33947" y="4067603"/>
            <a:ext cx="3538930" cy="16561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b="1" dirty="0" smtClean="0">
                <a:solidFill>
                  <a:schemeClr val="tx1"/>
                </a:solidFill>
              </a:rPr>
              <a:t>Длительный </a:t>
            </a:r>
            <a:r>
              <a:rPr lang="ru-RU" b="1" dirty="0">
                <a:solidFill>
                  <a:schemeClr val="tx1"/>
                </a:solidFill>
              </a:rPr>
              <a:t>процесс обслуживания читателя библиотекарем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2. Большие затраты на покупку новой детской литературы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08092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ятно 2 20"/>
          <p:cNvSpPr/>
          <p:nvPr/>
        </p:nvSpPr>
        <p:spPr>
          <a:xfrm>
            <a:off x="1974020" y="1216367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ятно 2 19"/>
          <p:cNvSpPr/>
          <p:nvPr/>
        </p:nvSpPr>
        <p:spPr>
          <a:xfrm>
            <a:off x="467544" y="3791364"/>
            <a:ext cx="468052" cy="48129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10697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Карта </a:t>
            </a:r>
            <a:r>
              <a:rPr lang="ru-RU" b="1" dirty="0"/>
              <a:t>текущего состояния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«Книговыдача» </a:t>
            </a:r>
            <a:endParaRPr lang="ru-RU" sz="49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7639060"/>
              </p:ext>
            </p:extLst>
          </p:nvPr>
        </p:nvGraphicFramePr>
        <p:xfrm>
          <a:off x="439516" y="1420889"/>
          <a:ext cx="8229600" cy="4466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sp>
        <p:nvSpPr>
          <p:cNvPr id="8" name="Пятно 2 7"/>
          <p:cNvSpPr/>
          <p:nvPr/>
        </p:nvSpPr>
        <p:spPr>
          <a:xfrm>
            <a:off x="1234250" y="1671611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ятно 2 9"/>
          <p:cNvSpPr/>
          <p:nvPr/>
        </p:nvSpPr>
        <p:spPr>
          <a:xfrm>
            <a:off x="6755056" y="1338423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11660" y="18766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596" y="1398838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60567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ВПП  8-15 мин</a:t>
            </a:r>
            <a:endParaRPr lang="ru-RU" b="1" dirty="0"/>
          </a:p>
        </p:txBody>
      </p:sp>
      <p:sp>
        <p:nvSpPr>
          <p:cNvPr id="18" name="Пятно 2 17"/>
          <p:cNvSpPr/>
          <p:nvPr/>
        </p:nvSpPr>
        <p:spPr>
          <a:xfrm>
            <a:off x="7405293" y="3791364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ятно 2 21"/>
          <p:cNvSpPr/>
          <p:nvPr/>
        </p:nvSpPr>
        <p:spPr>
          <a:xfrm>
            <a:off x="7473192" y="2708920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ятно 2 22"/>
          <p:cNvSpPr/>
          <p:nvPr/>
        </p:nvSpPr>
        <p:spPr>
          <a:xfrm>
            <a:off x="6681393" y="3606698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ятно 2 23"/>
          <p:cNvSpPr/>
          <p:nvPr/>
        </p:nvSpPr>
        <p:spPr>
          <a:xfrm>
            <a:off x="7617497" y="1612411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ятно 2 24"/>
          <p:cNvSpPr/>
          <p:nvPr/>
        </p:nvSpPr>
        <p:spPr>
          <a:xfrm>
            <a:off x="5645126" y="1418960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ятно 2 25"/>
          <p:cNvSpPr/>
          <p:nvPr/>
        </p:nvSpPr>
        <p:spPr>
          <a:xfrm>
            <a:off x="2170607" y="1703884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95037" y="1952836"/>
            <a:ext cx="39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286" y="1612411"/>
            <a:ext cx="27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50997" y="1529841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0827" y="181500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95327" y="2939701"/>
            <a:ext cx="27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Пятно 2 29"/>
          <p:cNvSpPr/>
          <p:nvPr/>
        </p:nvSpPr>
        <p:spPr>
          <a:xfrm>
            <a:off x="7547144" y="4458744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978911" y="3791364"/>
            <a:ext cx="34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91160" y="4002742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16704" y="467012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Пятно 2 33"/>
          <p:cNvSpPr/>
          <p:nvPr/>
        </p:nvSpPr>
        <p:spPr>
          <a:xfrm>
            <a:off x="2669262" y="3703695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ятно 2 34"/>
          <p:cNvSpPr/>
          <p:nvPr/>
        </p:nvSpPr>
        <p:spPr>
          <a:xfrm>
            <a:off x="3137314" y="4247366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890687" y="38473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80826" y="4476599"/>
            <a:ext cx="44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8115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6206816"/>
              </p:ext>
            </p:extLst>
          </p:nvPr>
        </p:nvGraphicFramePr>
        <p:xfrm>
          <a:off x="449399" y="1290254"/>
          <a:ext cx="8229600" cy="4547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408"/>
                <a:gridCol w="2952328"/>
                <a:gridCol w="3240360"/>
                <a:gridCol w="1450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№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Проблема</a:t>
                      </a:r>
                      <a:r>
                        <a:rPr lang="ru-RU" sz="2000" b="1" baseline="0" dirty="0" smtClean="0"/>
                        <a:t>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Способ</a:t>
                      </a:r>
                      <a:r>
                        <a:rPr lang="ru-RU" sz="2000" b="1" baseline="0" dirty="0" smtClean="0"/>
                        <a:t> решения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Экономия времени</a:t>
                      </a:r>
                      <a:endParaRPr lang="ru-RU" sz="2000" b="1" dirty="0"/>
                    </a:p>
                  </a:txBody>
                  <a:tcPr/>
                </a:tc>
              </a:tr>
              <a:tr h="64561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200" b="1" dirty="0" smtClean="0"/>
                        <a:t>1. Школьник</a:t>
                      </a:r>
                      <a:r>
                        <a:rPr lang="ru-RU" sz="1200" b="1" baseline="0" dirty="0" smtClean="0"/>
                        <a:t> не знает, куда идти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200" b="1" baseline="0" dirty="0" smtClean="0"/>
                        <a:t>2. Библиотека закрыта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200" b="1" baseline="0" dirty="0" smtClean="0"/>
                        <a:t>3. Нет библиотекаря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"/>
                      </a:pPr>
                      <a:r>
                        <a:rPr lang="ru-RU" sz="1200" b="1" dirty="0" smtClean="0"/>
                        <a:t>Проведение инструктажей в классах. Навигация</a:t>
                      </a:r>
                      <a:r>
                        <a:rPr lang="ru-RU" sz="1200" b="1" baseline="0" dirty="0" smtClean="0"/>
                        <a:t> .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"/>
                      </a:pPr>
                      <a:r>
                        <a:rPr lang="ru-RU" sz="1200" b="1" baseline="0" dirty="0" smtClean="0"/>
                        <a:t>Улучшение графика работы библиотеки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1-2</a:t>
                      </a:r>
                      <a:r>
                        <a:rPr lang="ru-RU" sz="1200" b="1" baseline="0" dirty="0" smtClean="0"/>
                        <a:t> мин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200" b="1" dirty="0" smtClean="0"/>
                        <a:t>4. Не умеет пользоваться библиотекой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200" b="1" dirty="0" smtClean="0"/>
                        <a:t>5. Книги не хватило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200" b="1" dirty="0" smtClean="0"/>
                        <a:t>6. Малое количество книг для первоклассников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200" b="1" dirty="0" smtClean="0"/>
                        <a:t>7. Большие затраты по времени для организации книговыдачи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1" dirty="0" smtClean="0"/>
                        <a:t>Инструктаж 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1" dirty="0" smtClean="0"/>
                        <a:t>Использование классных библиотечных уголков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1" dirty="0" smtClean="0"/>
                        <a:t>Школьная акция «Подари книгу школе»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1-3 мин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8. Длительный процесс обслуживания читателя библиотекарем</a:t>
                      </a:r>
                    </a:p>
                    <a:p>
                      <a:r>
                        <a:rPr lang="ru-RU" sz="1200" b="1" dirty="0" smtClean="0"/>
                        <a:t>9. Библиотекарь много ходит туда-сюда</a:t>
                      </a:r>
                    </a:p>
                    <a:p>
                      <a:r>
                        <a:rPr lang="ru-RU" sz="1200" b="1" dirty="0" smtClean="0"/>
                        <a:t>10. Большие затраты  времени</a:t>
                      </a:r>
                      <a:r>
                        <a:rPr lang="ru-RU" sz="1200" b="1" baseline="0" dirty="0" smtClean="0"/>
                        <a:t> при заполнении формуляра читателя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ru-RU" sz="1200" b="1" dirty="0" smtClean="0"/>
                        <a:t>Перестановка стеллажей </a:t>
                      </a: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ru-RU" sz="1200" b="1" dirty="0" smtClean="0"/>
                        <a:t>Систематизация библиотечного фонда, </a:t>
                      </a: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ru-RU" sz="1200" b="1" dirty="0" smtClean="0"/>
                        <a:t>Создание электронной базы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0,5-3 мин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11.</a:t>
                      </a:r>
                      <a:r>
                        <a:rPr lang="ru-RU" sz="1200" b="1" baseline="0" dirty="0" smtClean="0"/>
                        <a:t> Читатель ушел без книги</a:t>
                      </a:r>
                    </a:p>
                    <a:p>
                      <a:r>
                        <a:rPr lang="ru-RU" sz="1200" b="1" baseline="0" dirty="0" smtClean="0"/>
                        <a:t>12. Длительное ожидание в очереди на получения книги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ru-RU" sz="1200" b="1" dirty="0" smtClean="0"/>
                        <a:t>Альтернативный</a:t>
                      </a:r>
                      <a:r>
                        <a:rPr lang="ru-RU" sz="1200" b="1" baseline="0" dirty="0" smtClean="0"/>
                        <a:t> способ заказа книг через ЭШ 2.0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200" b="1" dirty="0" smtClean="0"/>
                        <a:t>Акция «Подари</a:t>
                      </a:r>
                      <a:r>
                        <a:rPr lang="ru-RU" sz="1200" b="1" baseline="0" dirty="0" smtClean="0"/>
                        <a:t> книгу школе», передача классных библиотечных уголков в фонд школьной библиотеки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0,5-1 мин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1049857" cy="73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3" t="14850" r="20723" b="20550"/>
          <a:stretch/>
        </p:blipFill>
        <p:spPr>
          <a:xfrm>
            <a:off x="467544" y="188703"/>
            <a:ext cx="792088" cy="838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 r="58986" b="44357"/>
          <a:stretch/>
        </p:blipFill>
        <p:spPr>
          <a:xfrm>
            <a:off x="1487247" y="188703"/>
            <a:ext cx="552881" cy="824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768" y="300617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+mj-lt"/>
              </a:rPr>
              <a:t>Анализ проблем</a:t>
            </a:r>
            <a:endParaRPr lang="ru-RU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7615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708</TotalTime>
  <Words>876</Words>
  <Application>Microsoft Office PowerPoint</Application>
  <PresentationFormat>Экран (4:3)</PresentationFormat>
  <Paragraphs>245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Министерство образования и науки Кузбасса Комитет образования и науки г. Новокузнецка Муниципальное бюджетное общеобразовательное учреждение «Основная общеобразовательная школа №24»</vt:lpstr>
      <vt:lpstr>     Карточка  лин-проекта</vt:lpstr>
      <vt:lpstr>Команда проекта</vt:lpstr>
      <vt:lpstr>Команда проекта</vt:lpstr>
      <vt:lpstr>           Описание  ситуации «Как есть»</vt:lpstr>
      <vt:lpstr>      </vt:lpstr>
      <vt:lpstr>Пирамида проблем </vt:lpstr>
      <vt:lpstr>            Карта текущего состояния  «Книговыдача» </vt:lpstr>
      <vt:lpstr>      </vt:lpstr>
      <vt:lpstr>  Проблема. Небольшой библиотечный фонд</vt:lpstr>
      <vt:lpstr>      </vt:lpstr>
      <vt:lpstr>      </vt:lpstr>
      <vt:lpstr>Пути решения       </vt:lpstr>
      <vt:lpstr>      </vt:lpstr>
      <vt:lpstr>      </vt:lpstr>
      <vt:lpstr>      Электронная школа 2.0</vt:lpstr>
      <vt:lpstr>      </vt:lpstr>
      <vt:lpstr>Описание ситуации «Как будет»     Карта целевого  состояния  «Книговыдача»</vt:lpstr>
      <vt:lpstr>      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Кемеровской области Комитет образования и науки г. Новокузнецка Муниципальное бюджетное общеобразовательное учреждение «Основная общеобразовательная школа №24»</dc:title>
  <dc:creator>Rabbit</dc:creator>
  <cp:lastModifiedBy>Надежда</cp:lastModifiedBy>
  <cp:revision>55</cp:revision>
  <dcterms:created xsi:type="dcterms:W3CDTF">2020-02-02T12:18:39Z</dcterms:created>
  <dcterms:modified xsi:type="dcterms:W3CDTF">2021-05-18T01:21:48Z</dcterms:modified>
</cp:coreProperties>
</file>